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5" r:id="rId1"/>
  </p:sldMasterIdLst>
  <p:notesMasterIdLst>
    <p:notesMasterId r:id="rId23"/>
  </p:notesMasterIdLst>
  <p:sldIdLst>
    <p:sldId id="309" r:id="rId2"/>
    <p:sldId id="257" r:id="rId3"/>
    <p:sldId id="324" r:id="rId4"/>
    <p:sldId id="325" r:id="rId5"/>
    <p:sldId id="261" r:id="rId6"/>
    <p:sldId id="329" r:id="rId7"/>
    <p:sldId id="331" r:id="rId8"/>
    <p:sldId id="330" r:id="rId9"/>
    <p:sldId id="337" r:id="rId10"/>
    <p:sldId id="338" r:id="rId11"/>
    <p:sldId id="282" r:id="rId12"/>
    <p:sldId id="269" r:id="rId13"/>
    <p:sldId id="339" r:id="rId14"/>
    <p:sldId id="271" r:id="rId15"/>
    <p:sldId id="343" r:id="rId16"/>
    <p:sldId id="266" r:id="rId17"/>
    <p:sldId id="270" r:id="rId18"/>
    <p:sldId id="318" r:id="rId19"/>
    <p:sldId id="321" r:id="rId20"/>
    <p:sldId id="267" r:id="rId21"/>
    <p:sldId id="346" r:id="rId22"/>
  </p:sldIdLst>
  <p:sldSz cx="9144000" cy="6858000" type="screen4x3"/>
  <p:notesSz cx="6858000" cy="9144000"/>
  <p:embeddedFontLst>
    <p:embeddedFont>
      <p:font typeface="Calibri" pitchFamily="34" charset="0"/>
      <p:regular r:id="rId24"/>
      <p:bold r:id="rId25"/>
      <p:italic r:id="rId26"/>
      <p:boldItalic r:id="rId27"/>
    </p:embeddedFont>
    <p:embeddedFont>
      <p:font typeface="Constantia" pitchFamily="18" charset="0"/>
      <p:regular r:id="rId28"/>
      <p:bold r:id="rId29"/>
      <p:italic r:id="rId30"/>
      <p:boldItalic r:id="rId31"/>
    </p:embeddedFont>
    <p:embeddedFont>
      <p:font typeface="Wingdings 2" pitchFamily="18" charset="2"/>
      <p:regular r:id="rId32"/>
    </p:embeddedFont>
    <p:embeddedFont>
      <p:font typeface="Lucida Calligraphy" pitchFamily="66" charset="0"/>
      <p:regular r:id="rId33"/>
    </p:embeddedFont>
  </p:embeddedFontLst>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1" autoAdjust="0"/>
    <p:restoredTop sz="94687" autoAdjust="0"/>
  </p:normalViewPr>
  <p:slideViewPr>
    <p:cSldViewPr snapToGrid="0">
      <p:cViewPr>
        <p:scale>
          <a:sx n="120" d="100"/>
          <a:sy n="120" d="100"/>
        </p:scale>
        <p:origin x="-72" y="402"/>
      </p:cViewPr>
      <p:guideLst>
        <p:guide orient="horz" pos="2582"/>
        <p:guide pos="430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6085125" cy="460851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en-US"/>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ea typeface="+mn-ea"/>
              </a:defRPr>
            </a:lvl1pPr>
          </a:lstStyle>
          <a:p>
            <a:pPr>
              <a:defRPr/>
            </a:pPr>
            <a:fld id="{18DAF22C-10EF-4152-A058-F53D8383E636}" type="datetimeFigureOut">
              <a:rPr lang="de-DE"/>
              <a:pPr>
                <a:defRPr/>
              </a:pPr>
              <a:t>21.07.2009</a:t>
            </a:fld>
            <a:endParaRPr lang="en-US"/>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en-US"/>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ea typeface="+mn-ea"/>
              </a:defRPr>
            </a:lvl1pPr>
          </a:lstStyle>
          <a:p>
            <a:pPr>
              <a:defRPr/>
            </a:pPr>
            <a:fld id="{CB85EC0B-3BCF-4B15-B68A-5176B41D18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Folienbildplatzhalter 1"/>
          <p:cNvSpPr>
            <a:spLocks noGrp="1" noRot="1" noChangeAspect="1"/>
          </p:cNvSpPr>
          <p:nvPr>
            <p:ph type="sldImg"/>
          </p:nvPr>
        </p:nvSpPr>
        <p:spPr bwMode="auto">
          <a:noFill/>
          <a:ln>
            <a:solidFill>
              <a:srgbClr val="000000"/>
            </a:solidFill>
            <a:miter lim="800000"/>
            <a:headEnd/>
            <a:tailEnd/>
          </a:ln>
        </p:spPr>
      </p:sp>
      <p:sp>
        <p:nvSpPr>
          <p:cNvPr id="110594" name="Notizenplatzhalt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10595" name="Foliennummernplatzhalt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7783223-A90E-4E18-9A52-C13CD5FB6532}" type="slidenum">
              <a:rPr lang="en-US">
                <a:ea typeface="ＭＳ Ｐゴシック" charset="-128"/>
              </a:rPr>
              <a:pPr/>
              <a:t>8</a:t>
            </a:fld>
            <a:endParaRPr lang="en-US">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Grafik 20" descr="footer.jpg"/>
          <p:cNvPicPr>
            <a:picLocks noChangeAspect="1"/>
          </p:cNvPicPr>
          <p:nvPr/>
        </p:nvPicPr>
        <p:blipFill>
          <a:blip r:embed="rId2"/>
          <a:srcRect l="307" r="360" b="8740"/>
          <a:stretch>
            <a:fillRect/>
          </a:stretch>
        </p:blipFill>
        <p:spPr bwMode="auto">
          <a:xfrm>
            <a:off x="0" y="6577013"/>
            <a:ext cx="9144000" cy="295275"/>
          </a:xfrm>
          <a:prstGeom prst="rect">
            <a:avLst/>
          </a:prstGeom>
          <a:noFill/>
          <a:ln w="9525">
            <a:noFill/>
            <a:miter lim="800000"/>
            <a:headEnd/>
            <a:tailEnd/>
          </a:ln>
        </p:spPr>
      </p:pic>
      <p:sp>
        <p:nvSpPr>
          <p:cNvPr id="5" name="Line 16"/>
          <p:cNvSpPr>
            <a:spLocks noChangeShapeType="1"/>
          </p:cNvSpPr>
          <p:nvPr/>
        </p:nvSpPr>
        <p:spPr bwMode="auto">
          <a:xfrm>
            <a:off x="87630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6" name="Line 17"/>
          <p:cNvSpPr>
            <a:spLocks noChangeShapeType="1"/>
          </p:cNvSpPr>
          <p:nvPr/>
        </p:nvSpPr>
        <p:spPr bwMode="auto">
          <a:xfrm>
            <a:off x="709295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7" name="Line 18"/>
          <p:cNvSpPr>
            <a:spLocks noChangeShapeType="1"/>
          </p:cNvSpPr>
          <p:nvPr/>
        </p:nvSpPr>
        <p:spPr bwMode="auto">
          <a:xfrm>
            <a:off x="54229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8" name="Line 19"/>
          <p:cNvSpPr>
            <a:spLocks noChangeShapeType="1"/>
          </p:cNvSpPr>
          <p:nvPr/>
        </p:nvSpPr>
        <p:spPr bwMode="auto">
          <a:xfrm>
            <a:off x="3754438"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pic>
        <p:nvPicPr>
          <p:cNvPr id="9" name="Grafik 22" descr="pic_titel_1.jpg"/>
          <p:cNvPicPr>
            <a:picLocks noChangeAspect="1"/>
          </p:cNvPicPr>
          <p:nvPr/>
        </p:nvPicPr>
        <p:blipFill>
          <a:blip r:embed="rId3"/>
          <a:srcRect b="1765"/>
          <a:stretch>
            <a:fillRect/>
          </a:stretch>
        </p:blipFill>
        <p:spPr bwMode="auto">
          <a:xfrm>
            <a:off x="-1588" y="3292475"/>
            <a:ext cx="9144001" cy="3286125"/>
          </a:xfrm>
          <a:prstGeom prst="rect">
            <a:avLst/>
          </a:prstGeom>
          <a:noFill/>
          <a:ln w="9525">
            <a:noFill/>
            <a:miter lim="800000"/>
            <a:headEnd/>
            <a:tailEnd/>
          </a:ln>
        </p:spPr>
      </p:pic>
      <p:pic>
        <p:nvPicPr>
          <p:cNvPr id="10" name="Picture 12" descr="eth_ologo"/>
          <p:cNvPicPr>
            <a:picLocks noChangeAspect="1" noChangeArrowheads="1"/>
          </p:cNvPicPr>
          <p:nvPr userDrawn="1"/>
        </p:nvPicPr>
        <p:blipFill>
          <a:blip r:embed="rId4"/>
          <a:srcRect/>
          <a:stretch>
            <a:fillRect/>
          </a:stretch>
        </p:blipFill>
        <p:spPr bwMode="auto">
          <a:xfrm>
            <a:off x="2308225" y="160338"/>
            <a:ext cx="1649413" cy="420687"/>
          </a:xfrm>
          <a:prstGeom prst="rect">
            <a:avLst/>
          </a:prstGeom>
          <a:noFill/>
          <a:ln w="9525">
            <a:noFill/>
            <a:miter lim="800000"/>
            <a:headEnd/>
            <a:tailEnd/>
          </a:ln>
        </p:spPr>
      </p:pic>
      <p:grpSp>
        <p:nvGrpSpPr>
          <p:cNvPr id="11" name="Group 18"/>
          <p:cNvGrpSpPr>
            <a:grpSpLocks noChangeAspect="1"/>
          </p:cNvGrpSpPr>
          <p:nvPr userDrawn="1"/>
        </p:nvGrpSpPr>
        <p:grpSpPr bwMode="auto">
          <a:xfrm>
            <a:off x="6172200" y="146050"/>
            <a:ext cx="2528888" cy="447675"/>
            <a:chOff x="852" y="2742"/>
            <a:chExt cx="4033" cy="716"/>
          </a:xfrm>
        </p:grpSpPr>
        <p:pic>
          <p:nvPicPr>
            <p:cNvPr id="12" name="Picture 16"/>
            <p:cNvPicPr>
              <a:picLocks noChangeAspect="1" noChangeArrowheads="1"/>
            </p:cNvPicPr>
            <p:nvPr userDrawn="1"/>
          </p:nvPicPr>
          <p:blipFill>
            <a:blip r:embed="rId5"/>
            <a:srcRect/>
            <a:stretch>
              <a:fillRect/>
            </a:stretch>
          </p:blipFill>
          <p:spPr bwMode="auto">
            <a:xfrm>
              <a:off x="852" y="2742"/>
              <a:ext cx="680" cy="680"/>
            </a:xfrm>
            <a:prstGeom prst="rect">
              <a:avLst/>
            </a:prstGeom>
            <a:noFill/>
            <a:ln w="9525">
              <a:noFill/>
              <a:miter lim="800000"/>
              <a:headEnd/>
              <a:tailEnd/>
            </a:ln>
          </p:spPr>
        </p:pic>
        <p:pic>
          <p:nvPicPr>
            <p:cNvPr id="13" name="Picture 17"/>
            <p:cNvPicPr>
              <a:picLocks noChangeAspect="1" noChangeArrowheads="1"/>
            </p:cNvPicPr>
            <p:nvPr userDrawn="1"/>
          </p:nvPicPr>
          <p:blipFill>
            <a:blip r:embed="rId6"/>
            <a:srcRect/>
            <a:stretch>
              <a:fillRect/>
            </a:stretch>
          </p:blipFill>
          <p:spPr bwMode="auto">
            <a:xfrm>
              <a:off x="1716" y="2982"/>
              <a:ext cx="3169" cy="476"/>
            </a:xfrm>
            <a:prstGeom prst="rect">
              <a:avLst/>
            </a:prstGeom>
            <a:noFill/>
            <a:ln w="9525">
              <a:noFill/>
              <a:miter lim="800000"/>
              <a:headEnd/>
              <a:tailEnd/>
            </a:ln>
          </p:spPr>
        </p:pic>
      </p:grpSp>
      <p:pic>
        <p:nvPicPr>
          <p:cNvPr id="14" name="Picture 19" descr="biwi_logo"/>
          <p:cNvPicPr>
            <a:picLocks noChangeAspect="1" noChangeArrowheads="1"/>
          </p:cNvPicPr>
          <p:nvPr userDrawn="1"/>
        </p:nvPicPr>
        <p:blipFill>
          <a:blip r:embed="rId7"/>
          <a:srcRect/>
          <a:stretch>
            <a:fillRect/>
          </a:stretch>
        </p:blipFill>
        <p:spPr bwMode="auto">
          <a:xfrm>
            <a:off x="4540250" y="160338"/>
            <a:ext cx="1047750" cy="419100"/>
          </a:xfrm>
          <a:prstGeom prst="rect">
            <a:avLst/>
          </a:prstGeom>
          <a:noFill/>
          <a:ln w="9525">
            <a:noFill/>
            <a:miter lim="800000"/>
            <a:headEnd/>
            <a:tailEnd/>
          </a:ln>
        </p:spPr>
      </p:pic>
      <p:pic>
        <p:nvPicPr>
          <p:cNvPr id="15" name="Picture 19" descr="MSRC Black Green.png"/>
          <p:cNvPicPr>
            <a:picLocks noChangeAspect="1"/>
          </p:cNvPicPr>
          <p:nvPr userDrawn="1"/>
        </p:nvPicPr>
        <p:blipFill>
          <a:blip r:embed="rId8"/>
          <a:srcRect/>
          <a:stretch>
            <a:fillRect/>
          </a:stretch>
        </p:blipFill>
        <p:spPr bwMode="auto">
          <a:xfrm>
            <a:off x="381000" y="174625"/>
            <a:ext cx="1343025" cy="420688"/>
          </a:xfrm>
          <a:prstGeom prst="rect">
            <a:avLst/>
          </a:prstGeom>
          <a:noFill/>
          <a:ln w="9525">
            <a:noFill/>
            <a:miter lim="800000"/>
            <a:headEnd/>
            <a:tailEnd/>
          </a:ln>
        </p:spPr>
      </p:pic>
      <p:sp>
        <p:nvSpPr>
          <p:cNvPr id="23559" name="Rectangle 2"/>
          <p:cNvSpPr>
            <a:spLocks noGrp="1" noChangeArrowheads="1"/>
          </p:cNvSpPr>
          <p:nvPr>
            <p:ph type="ctrTitle"/>
          </p:nvPr>
        </p:nvSpPr>
        <p:spPr>
          <a:xfrm>
            <a:off x="381000" y="957263"/>
            <a:ext cx="8382000" cy="946150"/>
          </a:xfrm>
        </p:spPr>
        <p:txBody>
          <a:bodyPr/>
          <a:lstStyle>
            <a:lvl1pPr>
              <a:defRPr smtClean="0"/>
            </a:lvl1pPr>
          </a:lstStyle>
          <a:p>
            <a:r>
              <a:rPr lang="en-US" smtClean="0"/>
              <a:t>Click to edit Master title style</a:t>
            </a:r>
            <a:endParaRPr lang="de-DE" smtClean="0"/>
          </a:p>
        </p:txBody>
      </p:sp>
      <p:sp>
        <p:nvSpPr>
          <p:cNvPr id="23560" name="Rectangle 3"/>
          <p:cNvSpPr>
            <a:spLocks noGrp="1" noChangeArrowheads="1"/>
          </p:cNvSpPr>
          <p:nvPr>
            <p:ph type="subTitle" idx="1"/>
          </p:nvPr>
        </p:nvSpPr>
        <p:spPr>
          <a:xfrm>
            <a:off x="381000" y="1938338"/>
            <a:ext cx="8382000" cy="1143000"/>
          </a:xfrm>
        </p:spPr>
        <p:txBody>
          <a:bodyPr/>
          <a:lstStyle>
            <a:lvl1pPr marL="0" indent="0">
              <a:buFont typeface="Wingdings" pitchFamily="2" charset="2"/>
              <a:buNone/>
              <a:defRPr smtClean="0"/>
            </a:lvl1pPr>
          </a:lstStyle>
          <a:p>
            <a:r>
              <a:rPr lang="en-US" smtClean="0"/>
              <a:t>Click to edit Master subtitle style</a:t>
            </a:r>
            <a:endParaRPr lang="de-DE" smtClean="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CH" dirty="0"/>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pic>
        <p:nvPicPr>
          <p:cNvPr id="4" name="Grafik 20" descr="footer.jpg"/>
          <p:cNvPicPr>
            <a:picLocks noChangeAspect="1"/>
          </p:cNvPicPr>
          <p:nvPr/>
        </p:nvPicPr>
        <p:blipFill>
          <a:blip r:embed="rId2"/>
          <a:srcRect l="307" r="360" b="8740"/>
          <a:stretch>
            <a:fillRect/>
          </a:stretch>
        </p:blipFill>
        <p:spPr bwMode="auto">
          <a:xfrm>
            <a:off x="0" y="6577013"/>
            <a:ext cx="9144000" cy="295275"/>
          </a:xfrm>
          <a:prstGeom prst="rect">
            <a:avLst/>
          </a:prstGeom>
          <a:noFill/>
          <a:ln w="9525">
            <a:noFill/>
            <a:miter lim="800000"/>
            <a:headEnd/>
            <a:tailEnd/>
          </a:ln>
        </p:spPr>
      </p:pic>
      <p:sp>
        <p:nvSpPr>
          <p:cNvPr id="5" name="Line 16"/>
          <p:cNvSpPr>
            <a:spLocks noChangeShapeType="1"/>
          </p:cNvSpPr>
          <p:nvPr/>
        </p:nvSpPr>
        <p:spPr bwMode="auto">
          <a:xfrm>
            <a:off x="87630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6" name="Line 17"/>
          <p:cNvSpPr>
            <a:spLocks noChangeShapeType="1"/>
          </p:cNvSpPr>
          <p:nvPr/>
        </p:nvSpPr>
        <p:spPr bwMode="auto">
          <a:xfrm>
            <a:off x="709295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7" name="Line 18"/>
          <p:cNvSpPr>
            <a:spLocks noChangeShapeType="1"/>
          </p:cNvSpPr>
          <p:nvPr/>
        </p:nvSpPr>
        <p:spPr bwMode="auto">
          <a:xfrm>
            <a:off x="54229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8" name="Line 19"/>
          <p:cNvSpPr>
            <a:spLocks noChangeShapeType="1"/>
          </p:cNvSpPr>
          <p:nvPr/>
        </p:nvSpPr>
        <p:spPr bwMode="auto">
          <a:xfrm>
            <a:off x="3754438"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pic>
        <p:nvPicPr>
          <p:cNvPr id="9" name="Grafik 14" descr="hg.jpg"/>
          <p:cNvPicPr>
            <a:picLocks noChangeAspect="1"/>
          </p:cNvPicPr>
          <p:nvPr/>
        </p:nvPicPr>
        <p:blipFill>
          <a:blip r:embed="rId3"/>
          <a:srcRect t="13959"/>
          <a:stretch>
            <a:fillRect/>
          </a:stretch>
        </p:blipFill>
        <p:spPr bwMode="auto">
          <a:xfrm>
            <a:off x="0" y="957263"/>
            <a:ext cx="9144000" cy="5634037"/>
          </a:xfrm>
          <a:prstGeom prst="rect">
            <a:avLst/>
          </a:prstGeom>
          <a:noFill/>
          <a:ln w="9525">
            <a:noFill/>
            <a:miter lim="800000"/>
            <a:headEnd/>
            <a:tailEnd/>
          </a:ln>
        </p:spPr>
      </p:pic>
      <p:pic>
        <p:nvPicPr>
          <p:cNvPr id="10" name="Picture 12" descr="eth_ologo"/>
          <p:cNvPicPr>
            <a:picLocks noChangeAspect="1" noChangeArrowheads="1"/>
          </p:cNvPicPr>
          <p:nvPr userDrawn="1"/>
        </p:nvPicPr>
        <p:blipFill>
          <a:blip r:embed="rId4"/>
          <a:srcRect/>
          <a:stretch>
            <a:fillRect/>
          </a:stretch>
        </p:blipFill>
        <p:spPr bwMode="auto">
          <a:xfrm>
            <a:off x="2308225" y="160338"/>
            <a:ext cx="1649413" cy="420687"/>
          </a:xfrm>
          <a:prstGeom prst="rect">
            <a:avLst/>
          </a:prstGeom>
          <a:noFill/>
          <a:ln w="9525">
            <a:noFill/>
            <a:miter lim="800000"/>
            <a:headEnd/>
            <a:tailEnd/>
          </a:ln>
        </p:spPr>
      </p:pic>
      <p:grpSp>
        <p:nvGrpSpPr>
          <p:cNvPr id="11" name="Group 18"/>
          <p:cNvGrpSpPr>
            <a:grpSpLocks noChangeAspect="1"/>
          </p:cNvGrpSpPr>
          <p:nvPr userDrawn="1"/>
        </p:nvGrpSpPr>
        <p:grpSpPr bwMode="auto">
          <a:xfrm>
            <a:off x="6172200" y="146050"/>
            <a:ext cx="2528888" cy="447675"/>
            <a:chOff x="852" y="2742"/>
            <a:chExt cx="4033" cy="716"/>
          </a:xfrm>
        </p:grpSpPr>
        <p:pic>
          <p:nvPicPr>
            <p:cNvPr id="12" name="Picture 16"/>
            <p:cNvPicPr>
              <a:picLocks noChangeAspect="1" noChangeArrowheads="1"/>
            </p:cNvPicPr>
            <p:nvPr userDrawn="1"/>
          </p:nvPicPr>
          <p:blipFill>
            <a:blip r:embed="rId5"/>
            <a:srcRect/>
            <a:stretch>
              <a:fillRect/>
            </a:stretch>
          </p:blipFill>
          <p:spPr bwMode="auto">
            <a:xfrm>
              <a:off x="852" y="2742"/>
              <a:ext cx="680" cy="680"/>
            </a:xfrm>
            <a:prstGeom prst="rect">
              <a:avLst/>
            </a:prstGeom>
            <a:noFill/>
            <a:ln w="9525">
              <a:noFill/>
              <a:miter lim="800000"/>
              <a:headEnd/>
              <a:tailEnd/>
            </a:ln>
          </p:spPr>
        </p:pic>
        <p:pic>
          <p:nvPicPr>
            <p:cNvPr id="13" name="Picture 17"/>
            <p:cNvPicPr>
              <a:picLocks noChangeAspect="1" noChangeArrowheads="1"/>
            </p:cNvPicPr>
            <p:nvPr userDrawn="1"/>
          </p:nvPicPr>
          <p:blipFill>
            <a:blip r:embed="rId6"/>
            <a:srcRect/>
            <a:stretch>
              <a:fillRect/>
            </a:stretch>
          </p:blipFill>
          <p:spPr bwMode="auto">
            <a:xfrm>
              <a:off x="1716" y="2982"/>
              <a:ext cx="3169" cy="476"/>
            </a:xfrm>
            <a:prstGeom prst="rect">
              <a:avLst/>
            </a:prstGeom>
            <a:noFill/>
            <a:ln w="9525">
              <a:noFill/>
              <a:miter lim="800000"/>
              <a:headEnd/>
              <a:tailEnd/>
            </a:ln>
          </p:spPr>
        </p:pic>
      </p:grpSp>
      <p:pic>
        <p:nvPicPr>
          <p:cNvPr id="14" name="Picture 19" descr="biwi_logo"/>
          <p:cNvPicPr>
            <a:picLocks noChangeAspect="1" noChangeArrowheads="1"/>
          </p:cNvPicPr>
          <p:nvPr userDrawn="1"/>
        </p:nvPicPr>
        <p:blipFill>
          <a:blip r:embed="rId7"/>
          <a:srcRect/>
          <a:stretch>
            <a:fillRect/>
          </a:stretch>
        </p:blipFill>
        <p:spPr bwMode="auto">
          <a:xfrm>
            <a:off x="4540250" y="160338"/>
            <a:ext cx="1047750" cy="419100"/>
          </a:xfrm>
          <a:prstGeom prst="rect">
            <a:avLst/>
          </a:prstGeom>
          <a:noFill/>
          <a:ln w="9525">
            <a:noFill/>
            <a:miter lim="800000"/>
            <a:headEnd/>
            <a:tailEnd/>
          </a:ln>
        </p:spPr>
      </p:pic>
      <p:pic>
        <p:nvPicPr>
          <p:cNvPr id="15" name="Picture 19" descr="MSRC Black Green.png"/>
          <p:cNvPicPr>
            <a:picLocks noChangeAspect="1"/>
          </p:cNvPicPr>
          <p:nvPr userDrawn="1"/>
        </p:nvPicPr>
        <p:blipFill>
          <a:blip r:embed="rId8"/>
          <a:srcRect/>
          <a:stretch>
            <a:fillRect/>
          </a:stretch>
        </p:blipFill>
        <p:spPr bwMode="auto">
          <a:xfrm>
            <a:off x="381000" y="174625"/>
            <a:ext cx="1343025" cy="420688"/>
          </a:xfrm>
          <a:prstGeom prst="rect">
            <a:avLst/>
          </a:prstGeom>
          <a:noFill/>
          <a:ln w="9525">
            <a:noFill/>
            <a:miter lim="800000"/>
            <a:headEnd/>
            <a:tailEnd/>
          </a:ln>
        </p:spPr>
      </p:pic>
      <p:sp>
        <p:nvSpPr>
          <p:cNvPr id="2" name="Titel 1"/>
          <p:cNvSpPr>
            <a:spLocks noGrp="1"/>
          </p:cNvSpPr>
          <p:nvPr>
            <p:ph type="title"/>
          </p:nvPr>
        </p:nvSpPr>
        <p:spPr>
          <a:xfrm>
            <a:off x="381000" y="1528764"/>
            <a:ext cx="8382000" cy="1052512"/>
          </a:xfrm>
        </p:spPr>
        <p:txBody>
          <a:bodyPr>
            <a:normAutofit/>
          </a:bodyPr>
          <a:lstStyle>
            <a:lvl1pPr algn="l">
              <a:defRPr sz="2800" b="1" cap="all">
                <a:solidFill>
                  <a:schemeClr val="bg1"/>
                </a:solidFill>
              </a:defRPr>
            </a:lvl1pPr>
          </a:lstStyle>
          <a:p>
            <a:r>
              <a:rPr lang="en-US" smtClean="0"/>
              <a:t>Click to edit Master title style</a:t>
            </a:r>
            <a:endParaRPr lang="de-CH" dirty="0"/>
          </a:p>
        </p:txBody>
      </p:sp>
      <p:sp>
        <p:nvSpPr>
          <p:cNvPr id="3" name="Textplatzhalter 2"/>
          <p:cNvSpPr>
            <a:spLocks noGrp="1"/>
          </p:cNvSpPr>
          <p:nvPr>
            <p:ph type="body" idx="1"/>
          </p:nvPr>
        </p:nvSpPr>
        <p:spPr>
          <a:xfrm>
            <a:off x="381000" y="2620962"/>
            <a:ext cx="8382000" cy="1970088"/>
          </a:xfrm>
        </p:spPr>
        <p:txBody>
          <a:bodyPr>
            <a:noAutofit/>
          </a:bodyPr>
          <a:lstStyle>
            <a:lvl1pPr marL="0" indent="0">
              <a:buNone/>
              <a:defRPr sz="2000">
                <a:solidFill>
                  <a:schemeClr val="accent4"/>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CH"/>
          </a:p>
        </p:txBody>
      </p:sp>
      <p:sp>
        <p:nvSpPr>
          <p:cNvPr id="3" name="Inhaltsplatzhalter 2"/>
          <p:cNvSpPr>
            <a:spLocks noGrp="1"/>
          </p:cNvSpPr>
          <p:nvPr>
            <p:ph sz="half" idx="1"/>
          </p:nvPr>
        </p:nvSpPr>
        <p:spPr>
          <a:xfrm>
            <a:off x="381000" y="1751013"/>
            <a:ext cx="4114800" cy="4678362"/>
          </a:xfrm>
        </p:spPr>
        <p:txBody>
          <a:bodyPr/>
          <a:lstStyle>
            <a:lvl1pPr>
              <a:defRPr sz="20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Inhaltsplatzhalter 3"/>
          <p:cNvSpPr>
            <a:spLocks noGrp="1"/>
          </p:cNvSpPr>
          <p:nvPr>
            <p:ph sz="half" idx="2"/>
          </p:nvPr>
        </p:nvSpPr>
        <p:spPr>
          <a:xfrm>
            <a:off x="4648200" y="1751013"/>
            <a:ext cx="4114800" cy="4678362"/>
          </a:xfrm>
        </p:spPr>
        <p:txBody>
          <a:bodyPr/>
          <a:lstStyle>
            <a:lvl1pPr>
              <a:defRPr sz="20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CH"/>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0" y="957263"/>
            <a:ext cx="9144000" cy="56213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CH" noProof="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Grafik 20" descr="footer.jpg"/>
          <p:cNvPicPr>
            <a:picLocks noChangeAspect="1"/>
          </p:cNvPicPr>
          <p:nvPr/>
        </p:nvPicPr>
        <p:blipFill>
          <a:blip r:embed="rId9"/>
          <a:srcRect l="307" r="360" b="8740"/>
          <a:stretch>
            <a:fillRect/>
          </a:stretch>
        </p:blipFill>
        <p:spPr bwMode="auto">
          <a:xfrm>
            <a:off x="0" y="6577013"/>
            <a:ext cx="9144000" cy="295275"/>
          </a:xfrm>
          <a:prstGeom prst="rect">
            <a:avLst/>
          </a:prstGeom>
          <a:noFill/>
          <a:ln w="9525">
            <a:noFill/>
            <a:miter lim="800000"/>
            <a:headEnd/>
            <a:tailEnd/>
          </a:ln>
        </p:spPr>
      </p:pic>
      <p:sp>
        <p:nvSpPr>
          <p:cNvPr id="24" name="Line 16"/>
          <p:cNvSpPr>
            <a:spLocks noChangeShapeType="1"/>
          </p:cNvSpPr>
          <p:nvPr/>
        </p:nvSpPr>
        <p:spPr bwMode="auto">
          <a:xfrm>
            <a:off x="87630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25" name="Line 17"/>
          <p:cNvSpPr>
            <a:spLocks noChangeShapeType="1"/>
          </p:cNvSpPr>
          <p:nvPr/>
        </p:nvSpPr>
        <p:spPr bwMode="auto">
          <a:xfrm>
            <a:off x="709295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26" name="Line 18"/>
          <p:cNvSpPr>
            <a:spLocks noChangeShapeType="1"/>
          </p:cNvSpPr>
          <p:nvPr/>
        </p:nvSpPr>
        <p:spPr bwMode="auto">
          <a:xfrm>
            <a:off x="5422900"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27" name="Line 19"/>
          <p:cNvSpPr>
            <a:spLocks noChangeShapeType="1"/>
          </p:cNvSpPr>
          <p:nvPr/>
        </p:nvSpPr>
        <p:spPr bwMode="auto">
          <a:xfrm>
            <a:off x="3754438" y="-11113"/>
            <a:ext cx="0" cy="150813"/>
          </a:xfrm>
          <a:prstGeom prst="line">
            <a:avLst/>
          </a:prstGeom>
          <a:noFill/>
          <a:ln w="6350">
            <a:solidFill>
              <a:schemeClr val="accent1"/>
            </a:solidFill>
            <a:round/>
            <a:headEnd/>
            <a:tailEnd/>
          </a:ln>
        </p:spPr>
        <p:txBody>
          <a:bodyPr/>
          <a:lstStyle/>
          <a:p>
            <a:pPr>
              <a:lnSpc>
                <a:spcPts val="2400"/>
              </a:lnSpc>
              <a:spcBef>
                <a:spcPts val="600"/>
              </a:spcBef>
              <a:buClr>
                <a:srgbClr val="2A6AB3"/>
              </a:buClr>
              <a:buSzPct val="110000"/>
              <a:buFont typeface="Wingdings" pitchFamily="16" charset="2"/>
              <a:buNone/>
              <a:defRPr/>
            </a:pPr>
            <a:endParaRPr lang="de-CH">
              <a:ea typeface="+mn-ea"/>
            </a:endParaRPr>
          </a:p>
        </p:txBody>
      </p:sp>
      <p:sp>
        <p:nvSpPr>
          <p:cNvPr id="1031" name="Rectangle 2"/>
          <p:cNvSpPr>
            <a:spLocks noGrp="1" noChangeArrowheads="1"/>
          </p:cNvSpPr>
          <p:nvPr>
            <p:ph type="title"/>
          </p:nvPr>
        </p:nvSpPr>
        <p:spPr bwMode="auto">
          <a:xfrm>
            <a:off x="381000" y="957263"/>
            <a:ext cx="8382000" cy="766762"/>
          </a:xfrm>
          <a:prstGeom prst="rect">
            <a:avLst/>
          </a:prstGeom>
          <a:noFill/>
          <a:ln w="9525">
            <a:noFill/>
            <a:miter lim="800000"/>
            <a:headEnd/>
            <a:tailEnd/>
          </a:ln>
        </p:spPr>
        <p:txBody>
          <a:bodyPr vert="horz" wrap="square" lIns="0" tIns="36000" rIns="0" bIns="36000" numCol="1" anchor="t" anchorCtr="0" compatLnSpc="1">
            <a:prstTxWarp prst="textNoShape">
              <a:avLst/>
            </a:prstTxWarp>
          </a:bodyPr>
          <a:lstStyle/>
          <a:p>
            <a:pPr lvl="0"/>
            <a:r>
              <a:rPr lang="de-DE" smtClean="0"/>
              <a:t>Mastertitelformat bearbeiten</a:t>
            </a:r>
          </a:p>
        </p:txBody>
      </p:sp>
      <p:sp>
        <p:nvSpPr>
          <p:cNvPr id="1032" name="Rectangle 3"/>
          <p:cNvSpPr>
            <a:spLocks noGrp="1" noChangeArrowheads="1"/>
          </p:cNvSpPr>
          <p:nvPr>
            <p:ph type="body" idx="1"/>
          </p:nvPr>
        </p:nvSpPr>
        <p:spPr bwMode="auto">
          <a:xfrm>
            <a:off x="381000" y="1751013"/>
            <a:ext cx="8382000" cy="4678362"/>
          </a:xfrm>
          <a:prstGeom prst="rect">
            <a:avLst/>
          </a:prstGeom>
          <a:noFill/>
          <a:ln w="9525">
            <a:noFill/>
            <a:miter lim="800000"/>
            <a:headEnd/>
            <a:tailEnd/>
          </a:ln>
        </p:spPr>
        <p:txBody>
          <a:bodyPr vert="horz" wrap="square" lIns="0" tIns="36000" rIns="0" bIns="3600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pic>
        <p:nvPicPr>
          <p:cNvPr id="1033" name="Picture 12" descr="eth_ologo"/>
          <p:cNvPicPr>
            <a:picLocks noChangeAspect="1" noChangeArrowheads="1"/>
          </p:cNvPicPr>
          <p:nvPr/>
        </p:nvPicPr>
        <p:blipFill>
          <a:blip r:embed="rId10"/>
          <a:srcRect/>
          <a:stretch>
            <a:fillRect/>
          </a:stretch>
        </p:blipFill>
        <p:spPr bwMode="auto">
          <a:xfrm>
            <a:off x="2308225" y="160338"/>
            <a:ext cx="1649413" cy="420687"/>
          </a:xfrm>
          <a:prstGeom prst="rect">
            <a:avLst/>
          </a:prstGeom>
          <a:noFill/>
          <a:ln w="9525">
            <a:noFill/>
            <a:miter lim="800000"/>
            <a:headEnd/>
            <a:tailEnd/>
          </a:ln>
        </p:spPr>
      </p:pic>
      <p:grpSp>
        <p:nvGrpSpPr>
          <p:cNvPr id="1034" name="Group 18"/>
          <p:cNvGrpSpPr>
            <a:grpSpLocks noChangeAspect="1"/>
          </p:cNvGrpSpPr>
          <p:nvPr/>
        </p:nvGrpSpPr>
        <p:grpSpPr bwMode="auto">
          <a:xfrm>
            <a:off x="6172200" y="146050"/>
            <a:ext cx="2528888" cy="447675"/>
            <a:chOff x="852" y="2742"/>
            <a:chExt cx="4033" cy="716"/>
          </a:xfrm>
        </p:grpSpPr>
        <p:pic>
          <p:nvPicPr>
            <p:cNvPr id="1037" name="Picture 16"/>
            <p:cNvPicPr>
              <a:picLocks noChangeAspect="1" noChangeArrowheads="1"/>
            </p:cNvPicPr>
            <p:nvPr userDrawn="1"/>
          </p:nvPicPr>
          <p:blipFill>
            <a:blip r:embed="rId11"/>
            <a:srcRect/>
            <a:stretch>
              <a:fillRect/>
            </a:stretch>
          </p:blipFill>
          <p:spPr bwMode="auto">
            <a:xfrm>
              <a:off x="852" y="2742"/>
              <a:ext cx="680" cy="680"/>
            </a:xfrm>
            <a:prstGeom prst="rect">
              <a:avLst/>
            </a:prstGeom>
            <a:noFill/>
            <a:ln w="9525">
              <a:noFill/>
              <a:miter lim="800000"/>
              <a:headEnd/>
              <a:tailEnd/>
            </a:ln>
          </p:spPr>
        </p:pic>
        <p:pic>
          <p:nvPicPr>
            <p:cNvPr id="1038" name="Picture 17"/>
            <p:cNvPicPr>
              <a:picLocks noChangeAspect="1" noChangeArrowheads="1"/>
            </p:cNvPicPr>
            <p:nvPr userDrawn="1"/>
          </p:nvPicPr>
          <p:blipFill>
            <a:blip r:embed="rId12"/>
            <a:srcRect/>
            <a:stretch>
              <a:fillRect/>
            </a:stretch>
          </p:blipFill>
          <p:spPr bwMode="auto">
            <a:xfrm>
              <a:off x="1716" y="2982"/>
              <a:ext cx="3169" cy="476"/>
            </a:xfrm>
            <a:prstGeom prst="rect">
              <a:avLst/>
            </a:prstGeom>
            <a:noFill/>
            <a:ln w="9525">
              <a:noFill/>
              <a:miter lim="800000"/>
              <a:headEnd/>
              <a:tailEnd/>
            </a:ln>
          </p:spPr>
        </p:pic>
      </p:grpSp>
      <p:pic>
        <p:nvPicPr>
          <p:cNvPr id="1035" name="Picture 19" descr="biwi_logo"/>
          <p:cNvPicPr>
            <a:picLocks noChangeAspect="1" noChangeArrowheads="1"/>
          </p:cNvPicPr>
          <p:nvPr/>
        </p:nvPicPr>
        <p:blipFill>
          <a:blip r:embed="rId13"/>
          <a:srcRect/>
          <a:stretch>
            <a:fillRect/>
          </a:stretch>
        </p:blipFill>
        <p:spPr bwMode="auto">
          <a:xfrm>
            <a:off x="4540250" y="160338"/>
            <a:ext cx="1047750" cy="419100"/>
          </a:xfrm>
          <a:prstGeom prst="rect">
            <a:avLst/>
          </a:prstGeom>
          <a:noFill/>
          <a:ln w="9525">
            <a:noFill/>
            <a:miter lim="800000"/>
            <a:headEnd/>
            <a:tailEnd/>
          </a:ln>
        </p:spPr>
      </p:pic>
      <p:pic>
        <p:nvPicPr>
          <p:cNvPr id="1036" name="Picture 13" descr="MSRC Black Green.png"/>
          <p:cNvPicPr>
            <a:picLocks noChangeAspect="1"/>
          </p:cNvPicPr>
          <p:nvPr userDrawn="1"/>
        </p:nvPicPr>
        <p:blipFill>
          <a:blip r:embed="rId14"/>
          <a:srcRect/>
          <a:stretch>
            <a:fillRect/>
          </a:stretch>
        </p:blipFill>
        <p:spPr bwMode="auto">
          <a:xfrm>
            <a:off x="381000" y="174625"/>
            <a:ext cx="1343025" cy="420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3" r:id="rId1"/>
    <p:sldLayoutId id="2147483682" r:id="rId2"/>
    <p:sldLayoutId id="2147483684" r:id="rId3"/>
    <p:sldLayoutId id="2147483681" r:id="rId4"/>
    <p:sldLayoutId id="2147483680" r:id="rId5"/>
    <p:sldLayoutId id="2147483679" r:id="rId6"/>
    <p:sldLayoutId id="2147483678" r:id="rId7"/>
  </p:sldLayoutIdLst>
  <p:transition spd="slow"/>
  <p:timing>
    <p:tnLst>
      <p:par>
        <p:cTn id="1" dur="indefinite" restart="never" nodeType="tmRoot"/>
      </p:par>
    </p:tnLst>
  </p:timing>
  <p:txStyles>
    <p:titleStyle>
      <a:lvl1pPr algn="l" rtl="0" fontAlgn="base">
        <a:spcBef>
          <a:spcPct val="0"/>
        </a:spcBef>
        <a:spcAft>
          <a:spcPct val="0"/>
        </a:spcAft>
        <a:defRPr sz="2800" b="1">
          <a:solidFill>
            <a:schemeClr val="accent1"/>
          </a:solidFill>
          <a:latin typeface="+mj-lt"/>
          <a:ea typeface="+mj-ea"/>
          <a:cs typeface="+mj-cs"/>
        </a:defRPr>
      </a:lvl1pPr>
      <a:lvl2pPr algn="l" rtl="0" fontAlgn="base">
        <a:spcBef>
          <a:spcPct val="0"/>
        </a:spcBef>
        <a:spcAft>
          <a:spcPct val="0"/>
        </a:spcAft>
        <a:defRPr sz="2800" b="1">
          <a:solidFill>
            <a:schemeClr val="accent1"/>
          </a:solidFill>
          <a:latin typeface="Arial" charset="0"/>
          <a:ea typeface="ＭＳ Ｐゴシック" pitchFamily="16" charset="-128"/>
        </a:defRPr>
      </a:lvl2pPr>
      <a:lvl3pPr algn="l" rtl="0" fontAlgn="base">
        <a:spcBef>
          <a:spcPct val="0"/>
        </a:spcBef>
        <a:spcAft>
          <a:spcPct val="0"/>
        </a:spcAft>
        <a:defRPr sz="2800" b="1">
          <a:solidFill>
            <a:schemeClr val="accent1"/>
          </a:solidFill>
          <a:latin typeface="Arial" charset="0"/>
          <a:ea typeface="ＭＳ Ｐゴシック" pitchFamily="16" charset="-128"/>
        </a:defRPr>
      </a:lvl3pPr>
      <a:lvl4pPr algn="l" rtl="0" fontAlgn="base">
        <a:spcBef>
          <a:spcPct val="0"/>
        </a:spcBef>
        <a:spcAft>
          <a:spcPct val="0"/>
        </a:spcAft>
        <a:defRPr sz="2800" b="1">
          <a:solidFill>
            <a:schemeClr val="accent1"/>
          </a:solidFill>
          <a:latin typeface="Arial" charset="0"/>
          <a:ea typeface="ＭＳ Ｐゴシック" pitchFamily="16" charset="-128"/>
        </a:defRPr>
      </a:lvl4pPr>
      <a:lvl5pPr algn="l" rtl="0" fontAlgn="base">
        <a:spcBef>
          <a:spcPct val="0"/>
        </a:spcBef>
        <a:spcAft>
          <a:spcPct val="0"/>
        </a:spcAft>
        <a:defRPr sz="2800" b="1">
          <a:solidFill>
            <a:schemeClr val="accent1"/>
          </a:solidFill>
          <a:latin typeface="Arial" charset="0"/>
          <a:ea typeface="ＭＳ Ｐゴシック" pitchFamily="16" charset="-128"/>
        </a:defRPr>
      </a:lvl5pPr>
      <a:lvl6pPr marL="457200" algn="l" rtl="0" eaLnBrk="1" fontAlgn="base" hangingPunct="1">
        <a:spcBef>
          <a:spcPct val="0"/>
        </a:spcBef>
        <a:spcAft>
          <a:spcPct val="0"/>
        </a:spcAft>
        <a:defRPr sz="2400" b="1">
          <a:solidFill>
            <a:schemeClr val="accent1"/>
          </a:solidFill>
          <a:latin typeface="Arial" charset="0"/>
          <a:ea typeface="ＭＳ Ｐゴシック" pitchFamily="16" charset="-128"/>
        </a:defRPr>
      </a:lvl6pPr>
      <a:lvl7pPr marL="914400" algn="l" rtl="0" eaLnBrk="1" fontAlgn="base" hangingPunct="1">
        <a:spcBef>
          <a:spcPct val="0"/>
        </a:spcBef>
        <a:spcAft>
          <a:spcPct val="0"/>
        </a:spcAft>
        <a:defRPr sz="2400" b="1">
          <a:solidFill>
            <a:schemeClr val="accent1"/>
          </a:solidFill>
          <a:latin typeface="Arial" charset="0"/>
          <a:ea typeface="ＭＳ Ｐゴシック" pitchFamily="16" charset="-128"/>
        </a:defRPr>
      </a:lvl7pPr>
      <a:lvl8pPr marL="1371600" algn="l" rtl="0" eaLnBrk="1" fontAlgn="base" hangingPunct="1">
        <a:spcBef>
          <a:spcPct val="0"/>
        </a:spcBef>
        <a:spcAft>
          <a:spcPct val="0"/>
        </a:spcAft>
        <a:defRPr sz="2400" b="1">
          <a:solidFill>
            <a:schemeClr val="accent1"/>
          </a:solidFill>
          <a:latin typeface="Arial" charset="0"/>
          <a:ea typeface="ＭＳ Ｐゴシック" pitchFamily="16" charset="-128"/>
        </a:defRPr>
      </a:lvl8pPr>
      <a:lvl9pPr marL="1828800" algn="l" rtl="0" eaLnBrk="1" fontAlgn="base" hangingPunct="1">
        <a:spcBef>
          <a:spcPct val="0"/>
        </a:spcBef>
        <a:spcAft>
          <a:spcPct val="0"/>
        </a:spcAft>
        <a:defRPr sz="2400" b="1">
          <a:solidFill>
            <a:schemeClr val="accent1"/>
          </a:solidFill>
          <a:latin typeface="Arial" charset="0"/>
          <a:ea typeface="ＭＳ Ｐゴシック" pitchFamily="16" charset="-128"/>
        </a:defRPr>
      </a:lvl9pPr>
    </p:titleStyle>
    <p:bodyStyle>
      <a:lvl1pPr marL="361950" indent="-361950" algn="l" rtl="0" fontAlgn="base">
        <a:spcBef>
          <a:spcPct val="20000"/>
        </a:spcBef>
        <a:spcAft>
          <a:spcPct val="0"/>
        </a:spcAft>
        <a:buClr>
          <a:schemeClr val="accent2"/>
        </a:buClr>
        <a:buFont typeface="Wingdings" pitchFamily="2" charset="2"/>
        <a:buChar char="§"/>
        <a:defRPr sz="2400">
          <a:solidFill>
            <a:schemeClr val="tx1"/>
          </a:solidFill>
          <a:latin typeface="+mn-lt"/>
          <a:ea typeface="+mn-ea"/>
          <a:cs typeface="+mn-cs"/>
        </a:defRPr>
      </a:lvl1pPr>
      <a:lvl2pPr marL="628650" indent="-242888" algn="l" rtl="0" fontAlgn="base">
        <a:lnSpc>
          <a:spcPts val="2200"/>
        </a:lnSpc>
        <a:spcBef>
          <a:spcPts val="400"/>
        </a:spcBef>
        <a:spcAft>
          <a:spcPct val="0"/>
        </a:spcAft>
        <a:buClr>
          <a:srgbClr val="7FA7C8"/>
        </a:buClr>
        <a:buFont typeface="Wingdings" pitchFamily="2" charset="2"/>
        <a:buChar char="§"/>
        <a:defRPr sz="2000">
          <a:solidFill>
            <a:schemeClr val="tx1"/>
          </a:solidFill>
          <a:latin typeface="+mn-lt"/>
          <a:ea typeface="+mn-ea"/>
        </a:defRPr>
      </a:lvl2pPr>
      <a:lvl3pPr marL="957263" indent="-190500" algn="l" rtl="0" fontAlgn="base">
        <a:lnSpc>
          <a:spcPts val="2000"/>
        </a:lnSpc>
        <a:spcBef>
          <a:spcPts val="400"/>
        </a:spcBef>
        <a:spcAft>
          <a:spcPct val="0"/>
        </a:spcAft>
        <a:buClr>
          <a:srgbClr val="BFD3E3"/>
        </a:buClr>
        <a:buFont typeface="Wingdings" pitchFamily="2" charset="2"/>
        <a:buChar char="§"/>
        <a:defRPr sz="1600">
          <a:solidFill>
            <a:schemeClr val="tx1"/>
          </a:solidFill>
          <a:latin typeface="+mn-lt"/>
          <a:ea typeface="+mn-ea"/>
        </a:defRPr>
      </a:lvl3pPr>
      <a:lvl4pPr marL="1343025" indent="-195263" algn="l" rtl="0" fontAlgn="base">
        <a:lnSpc>
          <a:spcPts val="1800"/>
        </a:lnSpc>
        <a:spcBef>
          <a:spcPts val="200"/>
        </a:spcBef>
        <a:spcAft>
          <a:spcPct val="0"/>
        </a:spcAft>
        <a:buClr>
          <a:srgbClr val="BFD3E3"/>
        </a:buClr>
        <a:buFont typeface="Wingdings" pitchFamily="2" charset="2"/>
        <a:buChar char="§"/>
        <a:defRPr sz="1400">
          <a:solidFill>
            <a:schemeClr val="tx1"/>
          </a:solidFill>
          <a:latin typeface="+mn-lt"/>
          <a:ea typeface="+mn-ea"/>
        </a:defRPr>
      </a:lvl4pPr>
      <a:lvl5pPr marL="1524000" indent="-96838" algn="l" rtl="0" fontAlgn="base">
        <a:spcBef>
          <a:spcPct val="20000"/>
        </a:spcBef>
        <a:spcAft>
          <a:spcPct val="0"/>
        </a:spcAft>
        <a:buClr>
          <a:srgbClr val="BFD3E3"/>
        </a:buClr>
        <a:buFont typeface="Wingdings" pitchFamily="2" charset="2"/>
        <a:buChar char="§"/>
        <a:defRPr sz="1000">
          <a:solidFill>
            <a:schemeClr val="tx1"/>
          </a:solidFill>
          <a:latin typeface="+mn-lt"/>
          <a:ea typeface="+mn-ea"/>
        </a:defRPr>
      </a:lvl5pPr>
      <a:lvl6pPr marL="1981200" indent="-96838" algn="l" rtl="0" eaLnBrk="1" fontAlgn="base" hangingPunct="1">
        <a:spcBef>
          <a:spcPct val="20000"/>
        </a:spcBef>
        <a:spcAft>
          <a:spcPct val="0"/>
        </a:spcAft>
        <a:buClr>
          <a:srgbClr val="C0C0C0"/>
        </a:buClr>
        <a:buFont typeface="Wingdings" pitchFamily="16" charset="2"/>
        <a:buChar char="§"/>
        <a:defRPr sz="1000">
          <a:solidFill>
            <a:schemeClr val="tx1"/>
          </a:solidFill>
          <a:latin typeface="+mn-lt"/>
          <a:ea typeface="+mn-ea"/>
        </a:defRPr>
      </a:lvl6pPr>
      <a:lvl7pPr marL="2438400" indent="-96838" algn="l" rtl="0" eaLnBrk="1" fontAlgn="base" hangingPunct="1">
        <a:spcBef>
          <a:spcPct val="20000"/>
        </a:spcBef>
        <a:spcAft>
          <a:spcPct val="0"/>
        </a:spcAft>
        <a:buClr>
          <a:srgbClr val="C0C0C0"/>
        </a:buClr>
        <a:buFont typeface="Wingdings" pitchFamily="16" charset="2"/>
        <a:buChar char="§"/>
        <a:defRPr sz="1000">
          <a:solidFill>
            <a:schemeClr val="tx1"/>
          </a:solidFill>
          <a:latin typeface="+mn-lt"/>
          <a:ea typeface="+mn-ea"/>
        </a:defRPr>
      </a:lvl7pPr>
      <a:lvl8pPr marL="2895600" indent="-96838" algn="l" rtl="0" eaLnBrk="1" fontAlgn="base" hangingPunct="1">
        <a:spcBef>
          <a:spcPct val="20000"/>
        </a:spcBef>
        <a:spcAft>
          <a:spcPct val="0"/>
        </a:spcAft>
        <a:buClr>
          <a:srgbClr val="C0C0C0"/>
        </a:buClr>
        <a:buFont typeface="Wingdings" pitchFamily="16" charset="2"/>
        <a:buChar char="§"/>
        <a:defRPr sz="1000">
          <a:solidFill>
            <a:schemeClr val="tx1"/>
          </a:solidFill>
          <a:latin typeface="+mn-lt"/>
          <a:ea typeface="+mn-ea"/>
        </a:defRPr>
      </a:lvl8pPr>
      <a:lvl9pPr marL="3352800" indent="-96838" algn="l" rtl="0" eaLnBrk="1" fontAlgn="base" hangingPunct="1">
        <a:spcBef>
          <a:spcPct val="20000"/>
        </a:spcBef>
        <a:spcAft>
          <a:spcPct val="0"/>
        </a:spcAft>
        <a:buClr>
          <a:srgbClr val="C0C0C0"/>
        </a:buClr>
        <a:buFont typeface="Wingdings" pitchFamily="16" charset="2"/>
        <a:buChar char="§"/>
        <a:defRPr sz="1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ctrTitle"/>
          </p:nvPr>
        </p:nvSpPr>
        <p:spPr>
          <a:xfrm>
            <a:off x="381000" y="1414463"/>
            <a:ext cx="8382000" cy="946150"/>
          </a:xfrm>
        </p:spPr>
        <p:txBody>
          <a:bodyPr/>
          <a:lstStyle/>
          <a:p>
            <a:pPr algn="ctr"/>
            <a:r>
              <a:rPr lang="en-US"/>
              <a:t>Class-Specific Hough Forests</a:t>
            </a:r>
            <a:br>
              <a:rPr lang="en-US"/>
            </a:br>
            <a:r>
              <a:rPr lang="en-US"/>
              <a:t>for Object Detection</a:t>
            </a:r>
            <a:endParaRPr lang="de-CH"/>
          </a:p>
        </p:txBody>
      </p:sp>
      <p:sp>
        <p:nvSpPr>
          <p:cNvPr id="10242" name="Subtitle 2"/>
          <p:cNvSpPr>
            <a:spLocks noGrp="1"/>
          </p:cNvSpPr>
          <p:nvPr>
            <p:ph type="subTitle" idx="1"/>
          </p:nvPr>
        </p:nvSpPr>
        <p:spPr>
          <a:xfrm>
            <a:off x="381000" y="2498725"/>
            <a:ext cx="8382000" cy="504825"/>
          </a:xfrm>
        </p:spPr>
        <p:txBody>
          <a:bodyPr/>
          <a:lstStyle/>
          <a:p>
            <a:pPr algn="ctr"/>
            <a:r>
              <a:rPr lang="en-US"/>
              <a:t>Juergen Gall</a:t>
            </a:r>
            <a:r>
              <a:rPr lang="en-US" baseline="30000"/>
              <a:t>1</a:t>
            </a:r>
            <a:r>
              <a:rPr lang="en-US"/>
              <a:t> and Victor Lempitsky</a:t>
            </a:r>
            <a:r>
              <a:rPr lang="en-US" baseline="30000"/>
              <a:t>2</a:t>
            </a:r>
          </a:p>
        </p:txBody>
      </p:sp>
      <p:sp>
        <p:nvSpPr>
          <p:cNvPr id="10243" name="TextBox 4"/>
          <p:cNvSpPr txBox="1">
            <a:spLocks noChangeArrowheads="1"/>
          </p:cNvSpPr>
          <p:nvPr/>
        </p:nvSpPr>
        <p:spPr bwMode="auto">
          <a:xfrm>
            <a:off x="2047875" y="3468688"/>
            <a:ext cx="5051425" cy="922337"/>
          </a:xfrm>
          <a:prstGeom prst="rect">
            <a:avLst/>
          </a:prstGeom>
          <a:noFill/>
          <a:ln w="9525">
            <a:noFill/>
            <a:miter lim="800000"/>
            <a:headEnd/>
            <a:tailEnd/>
          </a:ln>
        </p:spPr>
        <p:txBody>
          <a:bodyPr>
            <a:spAutoFit/>
          </a:bodyPr>
          <a:lstStyle/>
          <a:p>
            <a:pPr algn="ctr"/>
            <a:r>
              <a:rPr lang="de-CH" baseline="30000">
                <a:solidFill>
                  <a:schemeClr val="bg1"/>
                </a:solidFill>
              </a:rPr>
              <a:t>1</a:t>
            </a:r>
            <a:r>
              <a:rPr lang="de-CH">
                <a:solidFill>
                  <a:schemeClr val="bg1"/>
                </a:solidFill>
              </a:rPr>
              <a:t>BIWI, ETH Zurich</a:t>
            </a:r>
          </a:p>
          <a:p>
            <a:pPr algn="ctr"/>
            <a:r>
              <a:rPr lang="de-CH" baseline="30000">
                <a:solidFill>
                  <a:schemeClr val="bg1"/>
                </a:solidFill>
              </a:rPr>
              <a:t>1</a:t>
            </a:r>
            <a:r>
              <a:rPr lang="de-CH">
                <a:solidFill>
                  <a:schemeClr val="bg1"/>
                </a:solidFill>
              </a:rPr>
              <a:t>Max-Planck-Institute for Informatics </a:t>
            </a:r>
          </a:p>
          <a:p>
            <a:pPr algn="ctr"/>
            <a:r>
              <a:rPr lang="de-CH" baseline="30000">
                <a:solidFill>
                  <a:schemeClr val="bg1"/>
                </a:solidFill>
              </a:rPr>
              <a:t>2</a:t>
            </a:r>
            <a:r>
              <a:rPr lang="de-CH">
                <a:solidFill>
                  <a:schemeClr val="bg1"/>
                </a:solidFill>
              </a:rPr>
              <a:t>Microsoft Research Cambridge</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7" descr="imagepatch.png"/>
          <p:cNvPicPr>
            <a:picLocks noChangeAspect="1"/>
          </p:cNvPicPr>
          <p:nvPr/>
        </p:nvPicPr>
        <p:blipFill>
          <a:blip r:embed="rId2"/>
          <a:srcRect/>
          <a:stretch>
            <a:fillRect/>
          </a:stretch>
        </p:blipFill>
        <p:spPr bwMode="auto">
          <a:xfrm>
            <a:off x="438150" y="2147888"/>
            <a:ext cx="4013200" cy="3203575"/>
          </a:xfrm>
          <a:prstGeom prst="rect">
            <a:avLst/>
          </a:prstGeom>
          <a:noFill/>
          <a:ln w="9525">
            <a:noFill/>
            <a:miter lim="800000"/>
            <a:headEnd/>
            <a:tailEnd/>
          </a:ln>
        </p:spPr>
      </p:pic>
      <p:pic>
        <p:nvPicPr>
          <p:cNvPr id="112642" name="Picture 4" descr="detect-combined3.png"/>
          <p:cNvPicPr>
            <a:picLocks noChangeAspect="1"/>
          </p:cNvPicPr>
          <p:nvPr/>
        </p:nvPicPr>
        <p:blipFill>
          <a:blip r:embed="rId3"/>
          <a:srcRect/>
          <a:stretch>
            <a:fillRect/>
          </a:stretch>
        </p:blipFill>
        <p:spPr bwMode="auto">
          <a:xfrm>
            <a:off x="4700588" y="2147888"/>
            <a:ext cx="4003675" cy="3203575"/>
          </a:xfrm>
          <a:prstGeom prst="rect">
            <a:avLst/>
          </a:prstGeom>
          <a:noFill/>
          <a:ln w="9525">
            <a:noFill/>
            <a:miter lim="800000"/>
            <a:headEnd/>
            <a:tailEnd/>
          </a:ln>
        </p:spPr>
      </p:pic>
      <p:pic>
        <p:nvPicPr>
          <p:cNvPr id="6" name="Picture 5" descr="fulldetect-0.png"/>
          <p:cNvPicPr>
            <a:picLocks noChangeAspect="1"/>
          </p:cNvPicPr>
          <p:nvPr/>
        </p:nvPicPr>
        <p:blipFill>
          <a:blip r:embed="rId4"/>
          <a:srcRect/>
          <a:stretch>
            <a:fillRect/>
          </a:stretch>
        </p:blipFill>
        <p:spPr bwMode="auto">
          <a:xfrm>
            <a:off x="4700588" y="2147888"/>
            <a:ext cx="4003675" cy="3203575"/>
          </a:xfrm>
          <a:prstGeom prst="rect">
            <a:avLst/>
          </a:prstGeom>
          <a:noFill/>
          <a:ln w="9525">
            <a:noFill/>
            <a:miter lim="800000"/>
            <a:headEnd/>
            <a:tailEnd/>
          </a:ln>
        </p:spPr>
      </p:pic>
      <p:sp>
        <p:nvSpPr>
          <p:cNvPr id="112644" name="Title 1"/>
          <p:cNvSpPr>
            <a:spLocks noGrp="1"/>
          </p:cNvSpPr>
          <p:nvPr>
            <p:ph type="title"/>
          </p:nvPr>
        </p:nvSpPr>
        <p:spPr/>
        <p:txBody>
          <a:bodyPr/>
          <a:lstStyle/>
          <a:p>
            <a:r>
              <a:rPr lang="en-US" smtClean="0"/>
              <a:t>Detection</a:t>
            </a:r>
            <a:endParaRPr lang="de-CH" smtClean="0"/>
          </a:p>
        </p:txBody>
      </p:sp>
      <p:pic>
        <p:nvPicPr>
          <p:cNvPr id="4" name="Content Placeholder 3" descr="det_image2.png"/>
          <p:cNvPicPr>
            <a:picLocks noGrp="1" noChangeAspect="1"/>
          </p:cNvPicPr>
          <p:nvPr>
            <p:ph idx="1"/>
          </p:nvPr>
        </p:nvPicPr>
        <p:blipFill>
          <a:blip r:embed="rId5"/>
          <a:srcRect/>
          <a:stretch>
            <a:fillRect/>
          </a:stretch>
        </p:blipFill>
        <p:spPr>
          <a:xfrm>
            <a:off x="438150" y="2147888"/>
            <a:ext cx="4013200" cy="3203575"/>
          </a:xfr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8" descr="test-86.png"/>
          <p:cNvPicPr>
            <a:picLocks noChangeAspect="1"/>
          </p:cNvPicPr>
          <p:nvPr/>
        </p:nvPicPr>
        <p:blipFill>
          <a:blip r:embed="rId2"/>
          <a:srcRect/>
          <a:stretch>
            <a:fillRect/>
          </a:stretch>
        </p:blipFill>
        <p:spPr bwMode="auto">
          <a:xfrm>
            <a:off x="3549650" y="2393950"/>
            <a:ext cx="1993900" cy="1227138"/>
          </a:xfrm>
          <a:prstGeom prst="rect">
            <a:avLst/>
          </a:prstGeom>
          <a:noFill/>
          <a:ln w="9525">
            <a:noFill/>
            <a:miter lim="800000"/>
            <a:headEnd/>
            <a:tailEnd/>
          </a:ln>
        </p:spPr>
      </p:pic>
      <p:sp>
        <p:nvSpPr>
          <p:cNvPr id="113666" name="Title 1"/>
          <p:cNvSpPr>
            <a:spLocks noGrp="1"/>
          </p:cNvSpPr>
          <p:nvPr>
            <p:ph type="title"/>
          </p:nvPr>
        </p:nvSpPr>
        <p:spPr/>
        <p:txBody>
          <a:bodyPr/>
          <a:lstStyle/>
          <a:p>
            <a:r>
              <a:rPr lang="en-GB" smtClean="0"/>
              <a:t>Multi-Scale and Multi-Ratio</a:t>
            </a:r>
            <a:endParaRPr lang="en-US" smtClean="0"/>
          </a:p>
        </p:txBody>
      </p:sp>
      <p:sp>
        <p:nvSpPr>
          <p:cNvPr id="51203" name="Content Placeholder 4"/>
          <p:cNvSpPr>
            <a:spLocks noGrp="1"/>
          </p:cNvSpPr>
          <p:nvPr>
            <p:ph idx="1"/>
          </p:nvPr>
        </p:nvSpPr>
        <p:spPr/>
        <p:txBody>
          <a:bodyPr/>
          <a:lstStyle/>
          <a:p>
            <a:r>
              <a:rPr lang="en-GB" smtClean="0"/>
              <a:t>Multi Scale: 3D Votes (x, y, scale)</a:t>
            </a:r>
          </a:p>
          <a:p>
            <a:endParaRPr lang="en-GB" smtClean="0"/>
          </a:p>
          <a:p>
            <a:endParaRPr lang="en-GB" smtClean="0"/>
          </a:p>
          <a:p>
            <a:endParaRPr lang="en-GB" smtClean="0"/>
          </a:p>
          <a:p>
            <a:endParaRPr lang="en-GB" smtClean="0"/>
          </a:p>
          <a:p>
            <a:endParaRPr lang="en-GB" smtClean="0"/>
          </a:p>
          <a:p>
            <a:endParaRPr lang="en-GB" smtClean="0"/>
          </a:p>
          <a:p>
            <a:endParaRPr lang="en-GB" smtClean="0"/>
          </a:p>
          <a:p>
            <a:endParaRPr lang="en-GB" smtClean="0"/>
          </a:p>
          <a:p>
            <a:r>
              <a:rPr lang="en-GB" smtClean="0"/>
              <a:t>Multi-Ratio: 4D Votes (x, y, scale, ratio) </a:t>
            </a:r>
            <a:endParaRPr lang="en-US" smtClean="0"/>
          </a:p>
        </p:txBody>
      </p:sp>
      <p:pic>
        <p:nvPicPr>
          <p:cNvPr id="18" name="Picture 17" descr="result-86e.png"/>
          <p:cNvPicPr>
            <a:picLocks noChangeAspect="1"/>
          </p:cNvPicPr>
          <p:nvPr/>
        </p:nvPicPr>
        <p:blipFill>
          <a:blip r:embed="rId3"/>
          <a:srcRect/>
          <a:stretch>
            <a:fillRect/>
          </a:stretch>
        </p:blipFill>
        <p:spPr bwMode="auto">
          <a:xfrm>
            <a:off x="3549650" y="2393950"/>
            <a:ext cx="1993900" cy="1227138"/>
          </a:xfrm>
          <a:prstGeom prst="rect">
            <a:avLst/>
          </a:prstGeom>
          <a:noFill/>
          <a:ln w="9525">
            <a:noFill/>
            <a:miter lim="800000"/>
            <a:headEnd/>
            <a:tailEnd/>
          </a:ln>
        </p:spPr>
      </p:pic>
      <p:grpSp>
        <p:nvGrpSpPr>
          <p:cNvPr id="113669" name="Group 22"/>
          <p:cNvGrpSpPr>
            <a:grpSpLocks/>
          </p:cNvGrpSpPr>
          <p:nvPr/>
        </p:nvGrpSpPr>
        <p:grpSpPr bwMode="auto">
          <a:xfrm>
            <a:off x="482600" y="3994150"/>
            <a:ext cx="8128000" cy="1466850"/>
            <a:chOff x="482600" y="4362450"/>
            <a:chExt cx="8127683" cy="1466850"/>
          </a:xfrm>
        </p:grpSpPr>
        <p:pic>
          <p:nvPicPr>
            <p:cNvPr id="113670" name="Picture 12" descr="detect-86_sc0.png"/>
            <p:cNvPicPr>
              <a:picLocks noChangeAspect="1"/>
            </p:cNvPicPr>
            <p:nvPr/>
          </p:nvPicPr>
          <p:blipFill>
            <a:blip r:embed="rId4"/>
            <a:srcRect/>
            <a:stretch>
              <a:fillRect/>
            </a:stretch>
          </p:blipFill>
          <p:spPr bwMode="auto">
            <a:xfrm>
              <a:off x="7816850" y="4362450"/>
              <a:ext cx="793433" cy="486727"/>
            </a:xfrm>
            <a:prstGeom prst="rect">
              <a:avLst/>
            </a:prstGeom>
            <a:noFill/>
            <a:ln w="9525">
              <a:noFill/>
              <a:miter lim="800000"/>
              <a:headEnd/>
              <a:tailEnd/>
            </a:ln>
          </p:spPr>
        </p:pic>
        <p:pic>
          <p:nvPicPr>
            <p:cNvPr id="113671" name="Picture 16" descr="detect-86_sc4.png"/>
            <p:cNvPicPr>
              <a:picLocks noChangeAspect="1"/>
            </p:cNvPicPr>
            <p:nvPr/>
          </p:nvPicPr>
          <p:blipFill>
            <a:blip r:embed="rId5"/>
            <a:srcRect/>
            <a:stretch>
              <a:fillRect/>
            </a:stretch>
          </p:blipFill>
          <p:spPr bwMode="auto">
            <a:xfrm>
              <a:off x="482600" y="4362450"/>
              <a:ext cx="2386965" cy="1466850"/>
            </a:xfrm>
            <a:prstGeom prst="rect">
              <a:avLst/>
            </a:prstGeom>
            <a:noFill/>
            <a:ln w="9525">
              <a:noFill/>
              <a:miter lim="800000"/>
              <a:headEnd/>
              <a:tailEnd/>
            </a:ln>
          </p:spPr>
        </p:pic>
        <p:pic>
          <p:nvPicPr>
            <p:cNvPr id="113672" name="Picture 19" descr="detect-86_sc1.png"/>
            <p:cNvPicPr>
              <a:picLocks noChangeAspect="1"/>
            </p:cNvPicPr>
            <p:nvPr/>
          </p:nvPicPr>
          <p:blipFill>
            <a:blip r:embed="rId6"/>
            <a:srcRect/>
            <a:stretch>
              <a:fillRect/>
            </a:stretch>
          </p:blipFill>
          <p:spPr bwMode="auto">
            <a:xfrm>
              <a:off x="6572250" y="4362450"/>
              <a:ext cx="1193483" cy="733425"/>
            </a:xfrm>
            <a:prstGeom prst="rect">
              <a:avLst/>
            </a:prstGeom>
            <a:noFill/>
            <a:ln w="9525">
              <a:noFill/>
              <a:miter lim="800000"/>
              <a:headEnd/>
              <a:tailEnd/>
            </a:ln>
          </p:spPr>
        </p:pic>
        <p:pic>
          <p:nvPicPr>
            <p:cNvPr id="113673" name="Picture 20" descr="detect-86_sc2.png"/>
            <p:cNvPicPr>
              <a:picLocks noChangeAspect="1"/>
            </p:cNvPicPr>
            <p:nvPr/>
          </p:nvPicPr>
          <p:blipFill>
            <a:blip r:embed="rId7"/>
            <a:srcRect/>
            <a:stretch>
              <a:fillRect/>
            </a:stretch>
          </p:blipFill>
          <p:spPr bwMode="auto">
            <a:xfrm>
              <a:off x="4927600" y="4362450"/>
              <a:ext cx="1593533" cy="980122"/>
            </a:xfrm>
            <a:prstGeom prst="rect">
              <a:avLst/>
            </a:prstGeom>
            <a:noFill/>
            <a:ln w="9525">
              <a:noFill/>
              <a:miter lim="800000"/>
              <a:headEnd/>
              <a:tailEnd/>
            </a:ln>
          </p:spPr>
        </p:pic>
        <p:pic>
          <p:nvPicPr>
            <p:cNvPr id="113674" name="Picture 21" descr="detect-86_sc3.png"/>
            <p:cNvPicPr>
              <a:picLocks noChangeAspect="1"/>
            </p:cNvPicPr>
            <p:nvPr/>
          </p:nvPicPr>
          <p:blipFill>
            <a:blip r:embed="rId8"/>
            <a:srcRect/>
            <a:stretch>
              <a:fillRect/>
            </a:stretch>
          </p:blipFill>
          <p:spPr bwMode="auto">
            <a:xfrm>
              <a:off x="2882900" y="4362450"/>
              <a:ext cx="1993582" cy="1226820"/>
            </a:xfrm>
            <a:prstGeom prst="rect">
              <a:avLst/>
            </a:prstGeom>
            <a:noFill/>
            <a:ln w="9525">
              <a:noFill/>
              <a:miter lim="800000"/>
              <a:headEnd/>
              <a:tailEnd/>
            </a:ln>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GB" smtClean="0"/>
              <a:t>UIUC Cars - Multi Scale</a:t>
            </a:r>
            <a:endParaRPr lang="en-US" smtClean="0"/>
          </a:p>
        </p:txBody>
      </p:sp>
      <p:sp>
        <p:nvSpPr>
          <p:cNvPr id="116738" name="Content Placeholder 4"/>
          <p:cNvSpPr>
            <a:spLocks noGrp="1"/>
          </p:cNvSpPr>
          <p:nvPr>
            <p:ph idx="1"/>
          </p:nvPr>
        </p:nvSpPr>
        <p:spPr/>
        <p:txBody>
          <a:bodyPr/>
          <a:lstStyle/>
          <a:p>
            <a:r>
              <a:rPr lang="en-GB" smtClean="0"/>
              <a:t>Wrong (EER)</a:t>
            </a:r>
          </a:p>
          <a:p>
            <a:endParaRPr lang="en-GB" smtClean="0"/>
          </a:p>
          <a:p>
            <a:endParaRPr lang="en-GB" smtClean="0"/>
          </a:p>
          <a:p>
            <a:endParaRPr lang="en-GB" smtClean="0"/>
          </a:p>
          <a:p>
            <a:pPr>
              <a:buFont typeface="Wingdings 2" pitchFamily="18" charset="2"/>
              <a:buNone/>
            </a:pPr>
            <a:endParaRPr lang="en-GB" sz="1800" smtClean="0"/>
          </a:p>
          <a:p>
            <a:r>
              <a:rPr lang="en-GB" smtClean="0"/>
              <a:t>Correct</a:t>
            </a:r>
            <a:endParaRPr lang="en-US" smtClean="0"/>
          </a:p>
        </p:txBody>
      </p:sp>
      <p:pic>
        <p:nvPicPr>
          <p:cNvPr id="116739" name="Picture 26" descr="result-13.png"/>
          <p:cNvPicPr>
            <a:picLocks noChangeAspect="1"/>
          </p:cNvPicPr>
          <p:nvPr/>
        </p:nvPicPr>
        <p:blipFill>
          <a:blip r:embed="rId2"/>
          <a:srcRect/>
          <a:stretch>
            <a:fillRect/>
          </a:stretch>
        </p:blipFill>
        <p:spPr bwMode="auto">
          <a:xfrm>
            <a:off x="2143125" y="4286250"/>
            <a:ext cx="2227263" cy="1008063"/>
          </a:xfrm>
          <a:prstGeom prst="rect">
            <a:avLst/>
          </a:prstGeom>
          <a:noFill/>
          <a:ln w="9525">
            <a:noFill/>
            <a:miter lim="800000"/>
            <a:headEnd/>
            <a:tailEnd/>
          </a:ln>
        </p:spPr>
      </p:pic>
      <p:pic>
        <p:nvPicPr>
          <p:cNvPr id="116740" name="Picture 33" descr="result-43.png"/>
          <p:cNvPicPr>
            <a:picLocks noChangeAspect="1"/>
          </p:cNvPicPr>
          <p:nvPr/>
        </p:nvPicPr>
        <p:blipFill>
          <a:blip r:embed="rId3"/>
          <a:srcRect/>
          <a:stretch>
            <a:fillRect/>
          </a:stretch>
        </p:blipFill>
        <p:spPr bwMode="auto">
          <a:xfrm>
            <a:off x="4429125" y="4286250"/>
            <a:ext cx="2751138" cy="1008063"/>
          </a:xfrm>
          <a:prstGeom prst="rect">
            <a:avLst/>
          </a:prstGeom>
          <a:noFill/>
          <a:ln w="9525">
            <a:noFill/>
            <a:miter lim="800000"/>
            <a:headEnd/>
            <a:tailEnd/>
          </a:ln>
        </p:spPr>
      </p:pic>
      <p:pic>
        <p:nvPicPr>
          <p:cNvPr id="116741" name="Picture 38" descr="result-82.png"/>
          <p:cNvPicPr>
            <a:picLocks noChangeAspect="1"/>
          </p:cNvPicPr>
          <p:nvPr/>
        </p:nvPicPr>
        <p:blipFill>
          <a:blip r:embed="rId4"/>
          <a:srcRect/>
          <a:stretch>
            <a:fillRect/>
          </a:stretch>
        </p:blipFill>
        <p:spPr bwMode="auto">
          <a:xfrm>
            <a:off x="428625" y="5357813"/>
            <a:ext cx="2133600" cy="1008062"/>
          </a:xfrm>
          <a:prstGeom prst="rect">
            <a:avLst/>
          </a:prstGeom>
          <a:noFill/>
          <a:ln w="9525">
            <a:noFill/>
            <a:miter lim="800000"/>
            <a:headEnd/>
            <a:tailEnd/>
          </a:ln>
        </p:spPr>
      </p:pic>
      <p:pic>
        <p:nvPicPr>
          <p:cNvPr id="116742" name="Picture 40" descr="result-86.png"/>
          <p:cNvPicPr>
            <a:picLocks noChangeAspect="1"/>
          </p:cNvPicPr>
          <p:nvPr/>
        </p:nvPicPr>
        <p:blipFill>
          <a:blip r:embed="rId5"/>
          <a:srcRect/>
          <a:stretch>
            <a:fillRect/>
          </a:stretch>
        </p:blipFill>
        <p:spPr bwMode="auto">
          <a:xfrm>
            <a:off x="428625" y="4286250"/>
            <a:ext cx="1638300" cy="1008063"/>
          </a:xfrm>
          <a:prstGeom prst="rect">
            <a:avLst/>
          </a:prstGeom>
          <a:noFill/>
          <a:ln w="9525">
            <a:noFill/>
            <a:miter lim="800000"/>
            <a:headEnd/>
            <a:tailEnd/>
          </a:ln>
        </p:spPr>
      </p:pic>
      <p:pic>
        <p:nvPicPr>
          <p:cNvPr id="116743" name="Picture 41" descr="result-89.png"/>
          <p:cNvPicPr>
            <a:picLocks noChangeAspect="1"/>
          </p:cNvPicPr>
          <p:nvPr/>
        </p:nvPicPr>
        <p:blipFill>
          <a:blip r:embed="rId6"/>
          <a:srcRect/>
          <a:stretch>
            <a:fillRect/>
          </a:stretch>
        </p:blipFill>
        <p:spPr bwMode="auto">
          <a:xfrm>
            <a:off x="7215188" y="4286250"/>
            <a:ext cx="1477962" cy="1008063"/>
          </a:xfrm>
          <a:prstGeom prst="rect">
            <a:avLst/>
          </a:prstGeom>
          <a:noFill/>
          <a:ln w="9525">
            <a:noFill/>
            <a:miter lim="800000"/>
            <a:headEnd/>
            <a:tailEnd/>
          </a:ln>
        </p:spPr>
      </p:pic>
      <p:pic>
        <p:nvPicPr>
          <p:cNvPr id="116744" name="Picture 45" descr="result-107.png"/>
          <p:cNvPicPr>
            <a:picLocks noChangeAspect="1"/>
          </p:cNvPicPr>
          <p:nvPr/>
        </p:nvPicPr>
        <p:blipFill>
          <a:blip r:embed="rId7"/>
          <a:srcRect/>
          <a:stretch>
            <a:fillRect/>
          </a:stretch>
        </p:blipFill>
        <p:spPr bwMode="auto">
          <a:xfrm>
            <a:off x="6357938" y="5357813"/>
            <a:ext cx="2319337" cy="1008062"/>
          </a:xfrm>
          <a:prstGeom prst="rect">
            <a:avLst/>
          </a:prstGeom>
          <a:noFill/>
          <a:ln w="9525">
            <a:noFill/>
            <a:miter lim="800000"/>
            <a:headEnd/>
            <a:tailEnd/>
          </a:ln>
        </p:spPr>
      </p:pic>
      <p:pic>
        <p:nvPicPr>
          <p:cNvPr id="116745" name="Picture 46" descr="result-42.png"/>
          <p:cNvPicPr>
            <a:picLocks noChangeAspect="1"/>
          </p:cNvPicPr>
          <p:nvPr/>
        </p:nvPicPr>
        <p:blipFill>
          <a:blip r:embed="rId8"/>
          <a:srcRect/>
          <a:stretch>
            <a:fillRect/>
          </a:stretch>
        </p:blipFill>
        <p:spPr bwMode="auto">
          <a:xfrm>
            <a:off x="4429125" y="5357813"/>
            <a:ext cx="1847850" cy="1008062"/>
          </a:xfrm>
          <a:prstGeom prst="rect">
            <a:avLst/>
          </a:prstGeom>
          <a:noFill/>
          <a:ln w="9525">
            <a:noFill/>
            <a:miter lim="800000"/>
            <a:headEnd/>
            <a:tailEnd/>
          </a:ln>
        </p:spPr>
      </p:pic>
      <p:pic>
        <p:nvPicPr>
          <p:cNvPr id="116746" name="Picture 47" descr="result-83.png"/>
          <p:cNvPicPr>
            <a:picLocks noChangeAspect="1"/>
          </p:cNvPicPr>
          <p:nvPr/>
        </p:nvPicPr>
        <p:blipFill>
          <a:blip r:embed="rId9"/>
          <a:srcRect/>
          <a:stretch>
            <a:fillRect/>
          </a:stretch>
        </p:blipFill>
        <p:spPr bwMode="auto">
          <a:xfrm>
            <a:off x="2643188" y="5357813"/>
            <a:ext cx="1701800" cy="1008062"/>
          </a:xfrm>
          <a:prstGeom prst="rect">
            <a:avLst/>
          </a:prstGeom>
          <a:noFill/>
          <a:ln w="9525">
            <a:noFill/>
            <a:miter lim="800000"/>
            <a:headEnd/>
            <a:tailEnd/>
          </a:ln>
        </p:spPr>
      </p:pic>
      <p:pic>
        <p:nvPicPr>
          <p:cNvPr id="116747" name="Picture 15" descr="result-98e.png"/>
          <p:cNvPicPr>
            <a:picLocks noChangeAspect="1"/>
          </p:cNvPicPr>
          <p:nvPr/>
        </p:nvPicPr>
        <p:blipFill>
          <a:blip r:embed="rId10"/>
          <a:srcRect/>
          <a:stretch>
            <a:fillRect/>
          </a:stretch>
        </p:blipFill>
        <p:spPr bwMode="auto">
          <a:xfrm>
            <a:off x="4929188" y="2571750"/>
            <a:ext cx="1866900" cy="1008063"/>
          </a:xfrm>
          <a:prstGeom prst="rect">
            <a:avLst/>
          </a:prstGeom>
          <a:noFill/>
          <a:ln w="9525">
            <a:noFill/>
            <a:miter lim="800000"/>
            <a:headEnd/>
            <a:tailEnd/>
          </a:ln>
        </p:spPr>
      </p:pic>
      <p:pic>
        <p:nvPicPr>
          <p:cNvPr id="116748" name="Picture 16" descr="result-84e.png"/>
          <p:cNvPicPr>
            <a:picLocks noChangeAspect="1"/>
          </p:cNvPicPr>
          <p:nvPr/>
        </p:nvPicPr>
        <p:blipFill>
          <a:blip r:embed="rId11"/>
          <a:srcRect/>
          <a:stretch>
            <a:fillRect/>
          </a:stretch>
        </p:blipFill>
        <p:spPr bwMode="auto">
          <a:xfrm>
            <a:off x="2500313" y="2571750"/>
            <a:ext cx="2386012" cy="1008063"/>
          </a:xfrm>
          <a:prstGeom prst="rect">
            <a:avLst/>
          </a:prstGeom>
          <a:noFill/>
          <a:ln w="9525">
            <a:noFill/>
            <a:miter lim="800000"/>
            <a:headEnd/>
            <a:tailEnd/>
          </a:ln>
        </p:spPr>
      </p:pic>
      <p:pic>
        <p:nvPicPr>
          <p:cNvPr id="116749" name="Picture 18" descr="result-90e.png"/>
          <p:cNvPicPr>
            <a:picLocks noChangeAspect="1"/>
          </p:cNvPicPr>
          <p:nvPr/>
        </p:nvPicPr>
        <p:blipFill>
          <a:blip r:embed="rId12"/>
          <a:srcRect/>
          <a:stretch>
            <a:fillRect/>
          </a:stretch>
        </p:blipFill>
        <p:spPr bwMode="auto">
          <a:xfrm>
            <a:off x="428625" y="2571750"/>
            <a:ext cx="1984375" cy="1008063"/>
          </a:xfrm>
          <a:prstGeom prst="rect">
            <a:avLst/>
          </a:prstGeom>
          <a:noFill/>
          <a:ln w="9525">
            <a:noFill/>
            <a:miter lim="800000"/>
            <a:headEnd/>
            <a:tailEnd/>
          </a:ln>
        </p:spPr>
      </p:pic>
      <p:pic>
        <p:nvPicPr>
          <p:cNvPr id="116750" name="Picture 20" descr="result-95e.png"/>
          <p:cNvPicPr>
            <a:picLocks noChangeAspect="1"/>
          </p:cNvPicPr>
          <p:nvPr/>
        </p:nvPicPr>
        <p:blipFill>
          <a:blip r:embed="rId13"/>
          <a:srcRect/>
          <a:stretch>
            <a:fillRect/>
          </a:stretch>
        </p:blipFill>
        <p:spPr bwMode="auto">
          <a:xfrm>
            <a:off x="6858000" y="2571750"/>
            <a:ext cx="1792288" cy="1008063"/>
          </a:xfrm>
          <a:prstGeom prst="rect">
            <a:avLst/>
          </a:prstGeom>
          <a:noFill/>
          <a:ln w="9525">
            <a:noFill/>
            <a:miter lim="800000"/>
            <a:headEnd/>
            <a:tailEnd/>
          </a:ln>
        </p:spPr>
      </p:pic>
      <p:sp>
        <p:nvSpPr>
          <p:cNvPr id="16" name="Rectangle 15"/>
          <p:cNvSpPr/>
          <p:nvPr/>
        </p:nvSpPr>
        <p:spPr bwMode="auto">
          <a:xfrm>
            <a:off x="7194550" y="4248150"/>
            <a:ext cx="1530350" cy="107950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7" name="Rectangle 16"/>
          <p:cNvSpPr/>
          <p:nvPr/>
        </p:nvSpPr>
        <p:spPr bwMode="auto">
          <a:xfrm>
            <a:off x="393700" y="2533650"/>
            <a:ext cx="8305800" cy="109220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2"/>
          <p:cNvPicPr>
            <a:picLocks noChangeAspect="1" noChangeArrowheads="1"/>
          </p:cNvPicPr>
          <p:nvPr/>
        </p:nvPicPr>
        <p:blipFill>
          <a:blip r:embed="rId2"/>
          <a:srcRect/>
          <a:stretch>
            <a:fillRect/>
          </a:stretch>
        </p:blipFill>
        <p:spPr bwMode="auto">
          <a:xfrm>
            <a:off x="1092200" y="1570038"/>
            <a:ext cx="6953250" cy="4862512"/>
          </a:xfrm>
          <a:prstGeom prst="rect">
            <a:avLst/>
          </a:prstGeom>
          <a:noFill/>
          <a:ln w="9525">
            <a:noFill/>
            <a:miter lim="800000"/>
            <a:headEnd/>
            <a:tailEnd/>
          </a:ln>
        </p:spPr>
      </p:pic>
      <p:sp>
        <p:nvSpPr>
          <p:cNvPr id="117762" name="Titel 1"/>
          <p:cNvSpPr>
            <a:spLocks noGrp="1"/>
          </p:cNvSpPr>
          <p:nvPr>
            <p:ph type="title"/>
          </p:nvPr>
        </p:nvSpPr>
        <p:spPr/>
        <p:txBody>
          <a:bodyPr/>
          <a:lstStyle/>
          <a:p>
            <a:r>
              <a:rPr lang="en-US" smtClean="0"/>
              <a:t>Comparison</a:t>
            </a:r>
          </a:p>
        </p:txBody>
      </p:sp>
      <p:sp>
        <p:nvSpPr>
          <p:cNvPr id="117763" name="Rechteck 5"/>
          <p:cNvSpPr>
            <a:spLocks noChangeArrowheads="1"/>
          </p:cNvSpPr>
          <p:nvPr/>
        </p:nvSpPr>
        <p:spPr bwMode="auto">
          <a:xfrm>
            <a:off x="4738688" y="5711825"/>
            <a:ext cx="1627187" cy="320675"/>
          </a:xfrm>
          <a:prstGeom prst="rect">
            <a:avLst/>
          </a:prstGeom>
          <a:noFill/>
          <a:ln w="9525" algn="ctr">
            <a:noFill/>
            <a:round/>
            <a:headEnd/>
            <a:tailEnd/>
          </a:ln>
        </p:spPr>
        <p:txBody>
          <a:bodyPr lIns="0" tIns="36000" rIns="0" bIns="36000"/>
          <a:lstStyle/>
          <a:p>
            <a:pPr defTabSz="457200">
              <a:lnSpc>
                <a:spcPts val="2400"/>
              </a:lnSpc>
              <a:spcBef>
                <a:spcPts val="600"/>
              </a:spcBef>
              <a:buClr>
                <a:srgbClr val="2A6AB3"/>
              </a:buClr>
              <a:buSzPct val="110000"/>
              <a:buFont typeface="Wingdings" pitchFamily="2" charset="2"/>
              <a:buNone/>
            </a:pPr>
            <a:endParaRPr lang="en-US" sz="1600">
              <a:solidFill>
                <a:srgbClr val="000000"/>
              </a:solidFill>
            </a:endParaRPr>
          </a:p>
        </p:txBody>
      </p:sp>
      <p:sp>
        <p:nvSpPr>
          <p:cNvPr id="7" name="Rechteck 6"/>
          <p:cNvSpPr/>
          <p:nvPr/>
        </p:nvSpPr>
        <p:spPr bwMode="auto">
          <a:xfrm>
            <a:off x="4751388" y="5711825"/>
            <a:ext cx="3211512" cy="339725"/>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8" name="Rechteck 7"/>
          <p:cNvSpPr/>
          <p:nvPr/>
        </p:nvSpPr>
        <p:spPr bwMode="auto">
          <a:xfrm>
            <a:off x="4762500" y="2408238"/>
            <a:ext cx="3200400" cy="976312"/>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9" name="Rechteck 8"/>
          <p:cNvSpPr/>
          <p:nvPr/>
        </p:nvSpPr>
        <p:spPr bwMode="auto">
          <a:xfrm>
            <a:off x="4752975" y="3843338"/>
            <a:ext cx="3216275" cy="325437"/>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10" name="Rechteck 9"/>
          <p:cNvSpPr/>
          <p:nvPr/>
        </p:nvSpPr>
        <p:spPr bwMode="auto">
          <a:xfrm>
            <a:off x="4756150" y="4613275"/>
            <a:ext cx="3200400" cy="658813"/>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11" name="Rechteck 10"/>
          <p:cNvSpPr/>
          <p:nvPr/>
        </p:nvSpPr>
        <p:spPr bwMode="auto">
          <a:xfrm>
            <a:off x="4745038" y="6051550"/>
            <a:ext cx="3211512" cy="323850"/>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GB" smtClean="0"/>
              <a:t>Pedestrians (INRIA)</a:t>
            </a:r>
            <a:endParaRPr lang="en-US" smtClean="0"/>
          </a:p>
        </p:txBody>
      </p:sp>
      <p:pic>
        <p:nvPicPr>
          <p:cNvPr id="119810" name="Content Placeholder 46" descr="result-76.png"/>
          <p:cNvPicPr>
            <a:picLocks noGrp="1" noChangeAspect="1"/>
          </p:cNvPicPr>
          <p:nvPr>
            <p:ph idx="1"/>
          </p:nvPr>
        </p:nvPicPr>
        <p:blipFill>
          <a:blip r:embed="rId2"/>
          <a:srcRect/>
          <a:stretch>
            <a:fillRect/>
          </a:stretch>
        </p:blipFill>
        <p:spPr>
          <a:xfrm>
            <a:off x="428625" y="2214563"/>
            <a:ext cx="1333500" cy="1276350"/>
          </a:xfrm>
        </p:spPr>
      </p:pic>
      <p:pic>
        <p:nvPicPr>
          <p:cNvPr id="119811" name="Picture 48" descr="result-0.png"/>
          <p:cNvPicPr>
            <a:picLocks noChangeAspect="1"/>
          </p:cNvPicPr>
          <p:nvPr/>
        </p:nvPicPr>
        <p:blipFill>
          <a:blip r:embed="rId3"/>
          <a:srcRect/>
          <a:stretch>
            <a:fillRect/>
          </a:stretch>
        </p:blipFill>
        <p:spPr bwMode="auto">
          <a:xfrm>
            <a:off x="4500563" y="3500438"/>
            <a:ext cx="1333500" cy="1276350"/>
          </a:xfrm>
          <a:prstGeom prst="rect">
            <a:avLst/>
          </a:prstGeom>
          <a:noFill/>
          <a:ln w="9525">
            <a:noFill/>
            <a:miter lim="800000"/>
            <a:headEnd/>
            <a:tailEnd/>
          </a:ln>
        </p:spPr>
      </p:pic>
      <p:pic>
        <p:nvPicPr>
          <p:cNvPr id="119812" name="Picture 49" descr="result-2.png"/>
          <p:cNvPicPr>
            <a:picLocks noChangeAspect="1"/>
          </p:cNvPicPr>
          <p:nvPr/>
        </p:nvPicPr>
        <p:blipFill>
          <a:blip r:embed="rId4"/>
          <a:srcRect/>
          <a:stretch>
            <a:fillRect/>
          </a:stretch>
        </p:blipFill>
        <p:spPr bwMode="auto">
          <a:xfrm>
            <a:off x="3143250" y="3500438"/>
            <a:ext cx="1333500" cy="1276350"/>
          </a:xfrm>
          <a:prstGeom prst="rect">
            <a:avLst/>
          </a:prstGeom>
          <a:noFill/>
          <a:ln w="9525">
            <a:noFill/>
            <a:miter lim="800000"/>
            <a:headEnd/>
            <a:tailEnd/>
          </a:ln>
        </p:spPr>
      </p:pic>
      <p:pic>
        <p:nvPicPr>
          <p:cNvPr id="119813" name="Picture 50" descr="result-8.png"/>
          <p:cNvPicPr>
            <a:picLocks noChangeAspect="1"/>
          </p:cNvPicPr>
          <p:nvPr/>
        </p:nvPicPr>
        <p:blipFill>
          <a:blip r:embed="rId5"/>
          <a:srcRect/>
          <a:stretch>
            <a:fillRect/>
          </a:stretch>
        </p:blipFill>
        <p:spPr bwMode="auto">
          <a:xfrm>
            <a:off x="4500563" y="4786313"/>
            <a:ext cx="1333500" cy="1276350"/>
          </a:xfrm>
          <a:prstGeom prst="rect">
            <a:avLst/>
          </a:prstGeom>
          <a:noFill/>
          <a:ln w="9525">
            <a:noFill/>
            <a:miter lim="800000"/>
            <a:headEnd/>
            <a:tailEnd/>
          </a:ln>
        </p:spPr>
      </p:pic>
      <p:pic>
        <p:nvPicPr>
          <p:cNvPr id="119814" name="Picture 51" descr="result-13.png"/>
          <p:cNvPicPr>
            <a:picLocks noChangeAspect="1"/>
          </p:cNvPicPr>
          <p:nvPr/>
        </p:nvPicPr>
        <p:blipFill>
          <a:blip r:embed="rId6"/>
          <a:srcRect/>
          <a:stretch>
            <a:fillRect/>
          </a:stretch>
        </p:blipFill>
        <p:spPr bwMode="auto">
          <a:xfrm>
            <a:off x="3143250" y="4786313"/>
            <a:ext cx="1333500" cy="1276350"/>
          </a:xfrm>
          <a:prstGeom prst="rect">
            <a:avLst/>
          </a:prstGeom>
          <a:noFill/>
          <a:ln w="9525">
            <a:noFill/>
            <a:miter lim="800000"/>
            <a:headEnd/>
            <a:tailEnd/>
          </a:ln>
        </p:spPr>
      </p:pic>
      <p:pic>
        <p:nvPicPr>
          <p:cNvPr id="119815" name="Picture 52" descr="result-14.png"/>
          <p:cNvPicPr>
            <a:picLocks noChangeAspect="1"/>
          </p:cNvPicPr>
          <p:nvPr/>
        </p:nvPicPr>
        <p:blipFill>
          <a:blip r:embed="rId7"/>
          <a:srcRect/>
          <a:stretch>
            <a:fillRect/>
          </a:stretch>
        </p:blipFill>
        <p:spPr bwMode="auto">
          <a:xfrm>
            <a:off x="1785938" y="4786313"/>
            <a:ext cx="1333500" cy="1276350"/>
          </a:xfrm>
          <a:prstGeom prst="rect">
            <a:avLst/>
          </a:prstGeom>
          <a:noFill/>
          <a:ln w="9525">
            <a:noFill/>
            <a:miter lim="800000"/>
            <a:headEnd/>
            <a:tailEnd/>
          </a:ln>
        </p:spPr>
      </p:pic>
      <p:pic>
        <p:nvPicPr>
          <p:cNvPr id="119816" name="Picture 53" descr="result-30.png"/>
          <p:cNvPicPr>
            <a:picLocks noChangeAspect="1"/>
          </p:cNvPicPr>
          <p:nvPr/>
        </p:nvPicPr>
        <p:blipFill>
          <a:blip r:embed="rId8"/>
          <a:srcRect/>
          <a:stretch>
            <a:fillRect/>
          </a:stretch>
        </p:blipFill>
        <p:spPr bwMode="auto">
          <a:xfrm>
            <a:off x="428625" y="4786313"/>
            <a:ext cx="1333500" cy="1276350"/>
          </a:xfrm>
          <a:prstGeom prst="rect">
            <a:avLst/>
          </a:prstGeom>
          <a:noFill/>
          <a:ln w="9525">
            <a:noFill/>
            <a:miter lim="800000"/>
            <a:headEnd/>
            <a:tailEnd/>
          </a:ln>
        </p:spPr>
      </p:pic>
      <p:pic>
        <p:nvPicPr>
          <p:cNvPr id="119817" name="Picture 54" descr="result-40.png"/>
          <p:cNvPicPr>
            <a:picLocks noChangeAspect="1"/>
          </p:cNvPicPr>
          <p:nvPr/>
        </p:nvPicPr>
        <p:blipFill>
          <a:blip r:embed="rId9"/>
          <a:srcRect/>
          <a:stretch>
            <a:fillRect/>
          </a:stretch>
        </p:blipFill>
        <p:spPr bwMode="auto">
          <a:xfrm>
            <a:off x="1785938" y="3500438"/>
            <a:ext cx="1333500" cy="1276350"/>
          </a:xfrm>
          <a:prstGeom prst="rect">
            <a:avLst/>
          </a:prstGeom>
          <a:noFill/>
          <a:ln w="9525">
            <a:noFill/>
            <a:miter lim="800000"/>
            <a:headEnd/>
            <a:tailEnd/>
          </a:ln>
        </p:spPr>
      </p:pic>
      <p:pic>
        <p:nvPicPr>
          <p:cNvPr id="119818" name="Picture 55" descr="result-54.png"/>
          <p:cNvPicPr>
            <a:picLocks noChangeAspect="1"/>
          </p:cNvPicPr>
          <p:nvPr/>
        </p:nvPicPr>
        <p:blipFill>
          <a:blip r:embed="rId10"/>
          <a:srcRect/>
          <a:stretch>
            <a:fillRect/>
          </a:stretch>
        </p:blipFill>
        <p:spPr bwMode="auto">
          <a:xfrm>
            <a:off x="428625" y="3500438"/>
            <a:ext cx="1333500" cy="1276350"/>
          </a:xfrm>
          <a:prstGeom prst="rect">
            <a:avLst/>
          </a:prstGeom>
          <a:noFill/>
          <a:ln w="9525">
            <a:noFill/>
            <a:miter lim="800000"/>
            <a:headEnd/>
            <a:tailEnd/>
          </a:ln>
        </p:spPr>
      </p:pic>
      <p:pic>
        <p:nvPicPr>
          <p:cNvPr id="119819" name="Picture 56" descr="result-60.png"/>
          <p:cNvPicPr>
            <a:picLocks noChangeAspect="1"/>
          </p:cNvPicPr>
          <p:nvPr/>
        </p:nvPicPr>
        <p:blipFill>
          <a:blip r:embed="rId11"/>
          <a:srcRect/>
          <a:stretch>
            <a:fillRect/>
          </a:stretch>
        </p:blipFill>
        <p:spPr bwMode="auto">
          <a:xfrm>
            <a:off x="3143250" y="2214563"/>
            <a:ext cx="1333500" cy="1276350"/>
          </a:xfrm>
          <a:prstGeom prst="rect">
            <a:avLst/>
          </a:prstGeom>
          <a:noFill/>
          <a:ln w="9525">
            <a:noFill/>
            <a:miter lim="800000"/>
            <a:headEnd/>
            <a:tailEnd/>
          </a:ln>
        </p:spPr>
      </p:pic>
      <p:pic>
        <p:nvPicPr>
          <p:cNvPr id="119820" name="Picture 57" descr="result-74.png"/>
          <p:cNvPicPr>
            <a:picLocks noChangeAspect="1"/>
          </p:cNvPicPr>
          <p:nvPr/>
        </p:nvPicPr>
        <p:blipFill>
          <a:blip r:embed="rId12"/>
          <a:srcRect/>
          <a:stretch>
            <a:fillRect/>
          </a:stretch>
        </p:blipFill>
        <p:spPr bwMode="auto">
          <a:xfrm>
            <a:off x="1785938" y="2214563"/>
            <a:ext cx="1333500" cy="1276350"/>
          </a:xfrm>
          <a:prstGeom prst="rect">
            <a:avLst/>
          </a:prstGeom>
          <a:noFill/>
          <a:ln w="9525">
            <a:noFill/>
            <a:miter lim="800000"/>
            <a:headEnd/>
            <a:tailEnd/>
          </a:ln>
        </p:spPr>
      </p:pic>
      <p:pic>
        <p:nvPicPr>
          <p:cNvPr id="119821" name="Picture 58" descr="result-814.png"/>
          <p:cNvPicPr>
            <a:picLocks noChangeAspect="1"/>
          </p:cNvPicPr>
          <p:nvPr/>
        </p:nvPicPr>
        <p:blipFill>
          <a:blip r:embed="rId13"/>
          <a:srcRect/>
          <a:stretch>
            <a:fillRect/>
          </a:stretch>
        </p:blipFill>
        <p:spPr bwMode="auto">
          <a:xfrm>
            <a:off x="5857875" y="3500438"/>
            <a:ext cx="1333500" cy="1276350"/>
          </a:xfrm>
          <a:prstGeom prst="rect">
            <a:avLst/>
          </a:prstGeom>
          <a:noFill/>
          <a:ln w="9525">
            <a:noFill/>
            <a:miter lim="800000"/>
            <a:headEnd/>
            <a:tailEnd/>
          </a:ln>
        </p:spPr>
      </p:pic>
      <p:pic>
        <p:nvPicPr>
          <p:cNvPr id="119822" name="Picture 63" descr="result-1058.png"/>
          <p:cNvPicPr>
            <a:picLocks noChangeAspect="1"/>
          </p:cNvPicPr>
          <p:nvPr/>
        </p:nvPicPr>
        <p:blipFill>
          <a:blip r:embed="rId14"/>
          <a:srcRect/>
          <a:stretch>
            <a:fillRect/>
          </a:stretch>
        </p:blipFill>
        <p:spPr bwMode="auto">
          <a:xfrm>
            <a:off x="7215188" y="4786313"/>
            <a:ext cx="1333500" cy="1276350"/>
          </a:xfrm>
          <a:prstGeom prst="rect">
            <a:avLst/>
          </a:prstGeom>
          <a:noFill/>
          <a:ln w="9525">
            <a:noFill/>
            <a:miter lim="800000"/>
            <a:headEnd/>
            <a:tailEnd/>
          </a:ln>
        </p:spPr>
      </p:pic>
      <p:pic>
        <p:nvPicPr>
          <p:cNvPr id="119823" name="Picture 64" descr="result-1064.png"/>
          <p:cNvPicPr>
            <a:picLocks noChangeAspect="1"/>
          </p:cNvPicPr>
          <p:nvPr/>
        </p:nvPicPr>
        <p:blipFill>
          <a:blip r:embed="rId15"/>
          <a:srcRect/>
          <a:stretch>
            <a:fillRect/>
          </a:stretch>
        </p:blipFill>
        <p:spPr bwMode="auto">
          <a:xfrm>
            <a:off x="7215188" y="3500438"/>
            <a:ext cx="1333500" cy="1276350"/>
          </a:xfrm>
          <a:prstGeom prst="rect">
            <a:avLst/>
          </a:prstGeom>
          <a:noFill/>
          <a:ln w="9525">
            <a:noFill/>
            <a:miter lim="800000"/>
            <a:headEnd/>
            <a:tailEnd/>
          </a:ln>
        </p:spPr>
      </p:pic>
      <p:pic>
        <p:nvPicPr>
          <p:cNvPr id="119824" name="Picture 65" descr="result-1080.png"/>
          <p:cNvPicPr>
            <a:picLocks noChangeAspect="1"/>
          </p:cNvPicPr>
          <p:nvPr/>
        </p:nvPicPr>
        <p:blipFill>
          <a:blip r:embed="rId16"/>
          <a:srcRect/>
          <a:stretch>
            <a:fillRect/>
          </a:stretch>
        </p:blipFill>
        <p:spPr bwMode="auto">
          <a:xfrm>
            <a:off x="5857875" y="4786313"/>
            <a:ext cx="1333500" cy="1276350"/>
          </a:xfrm>
          <a:prstGeom prst="rect">
            <a:avLst/>
          </a:prstGeom>
          <a:noFill/>
          <a:ln w="9525">
            <a:noFill/>
            <a:miter lim="800000"/>
            <a:headEnd/>
            <a:tailEnd/>
          </a:ln>
        </p:spPr>
      </p:pic>
      <p:pic>
        <p:nvPicPr>
          <p:cNvPr id="119825" name="Picture 67" descr="result-1110.png"/>
          <p:cNvPicPr>
            <a:picLocks noChangeAspect="1"/>
          </p:cNvPicPr>
          <p:nvPr/>
        </p:nvPicPr>
        <p:blipFill>
          <a:blip r:embed="rId17"/>
          <a:srcRect/>
          <a:stretch>
            <a:fillRect/>
          </a:stretch>
        </p:blipFill>
        <p:spPr bwMode="auto">
          <a:xfrm>
            <a:off x="7215188" y="2214563"/>
            <a:ext cx="1333500" cy="1276350"/>
          </a:xfrm>
          <a:prstGeom prst="rect">
            <a:avLst/>
          </a:prstGeom>
          <a:noFill/>
          <a:ln w="9525">
            <a:noFill/>
            <a:miter lim="800000"/>
            <a:headEnd/>
            <a:tailEnd/>
          </a:ln>
        </p:spPr>
      </p:pic>
      <p:pic>
        <p:nvPicPr>
          <p:cNvPr id="119826" name="Picture 68" descr="result-1120.png"/>
          <p:cNvPicPr>
            <a:picLocks noChangeAspect="1"/>
          </p:cNvPicPr>
          <p:nvPr/>
        </p:nvPicPr>
        <p:blipFill>
          <a:blip r:embed="rId18"/>
          <a:srcRect/>
          <a:stretch>
            <a:fillRect/>
          </a:stretch>
        </p:blipFill>
        <p:spPr bwMode="auto">
          <a:xfrm>
            <a:off x="5857875" y="2214563"/>
            <a:ext cx="1333500" cy="1276350"/>
          </a:xfrm>
          <a:prstGeom prst="rect">
            <a:avLst/>
          </a:prstGeom>
          <a:noFill/>
          <a:ln w="9525">
            <a:noFill/>
            <a:miter lim="800000"/>
            <a:headEnd/>
            <a:tailEnd/>
          </a:ln>
        </p:spPr>
      </p:pic>
      <p:pic>
        <p:nvPicPr>
          <p:cNvPr id="119827" name="Picture 69" descr="result-1123.png"/>
          <p:cNvPicPr>
            <a:picLocks noChangeAspect="1"/>
          </p:cNvPicPr>
          <p:nvPr/>
        </p:nvPicPr>
        <p:blipFill>
          <a:blip r:embed="rId19"/>
          <a:srcRect/>
          <a:stretch>
            <a:fillRect/>
          </a:stretch>
        </p:blipFill>
        <p:spPr bwMode="auto">
          <a:xfrm>
            <a:off x="4500563" y="2214563"/>
            <a:ext cx="1333500" cy="1276350"/>
          </a:xfrm>
          <a:prstGeom prst="rect">
            <a:avLst/>
          </a:prstGeom>
          <a:noFill/>
          <a:ln w="9525">
            <a:noFill/>
            <a:miter lim="800000"/>
            <a:headEnd/>
            <a:tailEnd/>
          </a:ln>
        </p:spPr>
      </p:pic>
      <p:sp>
        <p:nvSpPr>
          <p:cNvPr id="21" name="Rectangle 20"/>
          <p:cNvSpPr/>
          <p:nvPr/>
        </p:nvSpPr>
        <p:spPr bwMode="auto">
          <a:xfrm>
            <a:off x="7169150" y="2184400"/>
            <a:ext cx="1409700" cy="391160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22" name="Rectangle 21"/>
          <p:cNvSpPr/>
          <p:nvPr/>
        </p:nvSpPr>
        <p:spPr bwMode="auto">
          <a:xfrm>
            <a:off x="5822950" y="4756150"/>
            <a:ext cx="1409700" cy="13398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el 1"/>
          <p:cNvSpPr>
            <a:spLocks noGrp="1"/>
          </p:cNvSpPr>
          <p:nvPr>
            <p:ph type="title"/>
          </p:nvPr>
        </p:nvSpPr>
        <p:spPr/>
        <p:txBody>
          <a:bodyPr/>
          <a:lstStyle/>
          <a:p>
            <a:r>
              <a:rPr lang="en-GB" smtClean="0"/>
              <a:t>Pedestrians (INRIA)</a:t>
            </a:r>
            <a:endParaRPr lang="en-US" smtClean="0"/>
          </a:p>
        </p:txBody>
      </p:sp>
      <p:pic>
        <p:nvPicPr>
          <p:cNvPr id="120834" name="Picture 2"/>
          <p:cNvPicPr>
            <a:picLocks noChangeAspect="1" noChangeArrowheads="1"/>
          </p:cNvPicPr>
          <p:nvPr/>
        </p:nvPicPr>
        <p:blipFill>
          <a:blip r:embed="rId2"/>
          <a:srcRect/>
          <a:stretch>
            <a:fillRect/>
          </a:stretch>
        </p:blipFill>
        <p:spPr bwMode="auto">
          <a:xfrm>
            <a:off x="1490663" y="1682750"/>
            <a:ext cx="6156325" cy="46164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GB" smtClean="0"/>
              <a:t>Pedestrians (TUD)</a:t>
            </a:r>
            <a:endParaRPr lang="en-US" smtClean="0"/>
          </a:p>
        </p:txBody>
      </p:sp>
      <p:pic>
        <p:nvPicPr>
          <p:cNvPr id="121858" name="Content Placeholder 15" descr="showEER-9.png"/>
          <p:cNvPicPr>
            <a:picLocks noGrp="1" noChangeAspect="1"/>
          </p:cNvPicPr>
          <p:nvPr>
            <p:ph idx="1"/>
          </p:nvPr>
        </p:nvPicPr>
        <p:blipFill>
          <a:blip r:embed="rId2"/>
          <a:srcRect/>
          <a:stretch>
            <a:fillRect/>
          </a:stretch>
        </p:blipFill>
        <p:spPr>
          <a:xfrm>
            <a:off x="428625" y="1755775"/>
            <a:ext cx="2159000" cy="1619250"/>
          </a:xfrm>
        </p:spPr>
      </p:pic>
      <p:pic>
        <p:nvPicPr>
          <p:cNvPr id="121859" name="Picture 16" descr="showEER-0.png"/>
          <p:cNvPicPr>
            <a:picLocks noChangeAspect="1"/>
          </p:cNvPicPr>
          <p:nvPr/>
        </p:nvPicPr>
        <p:blipFill>
          <a:blip r:embed="rId3"/>
          <a:srcRect/>
          <a:stretch>
            <a:fillRect/>
          </a:stretch>
        </p:blipFill>
        <p:spPr bwMode="auto">
          <a:xfrm>
            <a:off x="2357438" y="1755775"/>
            <a:ext cx="2159000" cy="1619250"/>
          </a:xfrm>
          <a:prstGeom prst="rect">
            <a:avLst/>
          </a:prstGeom>
          <a:noFill/>
          <a:ln w="9525">
            <a:noFill/>
            <a:miter lim="800000"/>
            <a:headEnd/>
            <a:tailEnd/>
          </a:ln>
        </p:spPr>
      </p:pic>
      <p:pic>
        <p:nvPicPr>
          <p:cNvPr id="121860" name="Picture 18" descr="showEER-177.png"/>
          <p:cNvPicPr>
            <a:picLocks noChangeAspect="1"/>
          </p:cNvPicPr>
          <p:nvPr/>
        </p:nvPicPr>
        <p:blipFill>
          <a:blip r:embed="rId4"/>
          <a:srcRect/>
          <a:stretch>
            <a:fillRect/>
          </a:stretch>
        </p:blipFill>
        <p:spPr bwMode="auto">
          <a:xfrm>
            <a:off x="428625" y="3327400"/>
            <a:ext cx="2159000" cy="1619250"/>
          </a:xfrm>
          <a:prstGeom prst="rect">
            <a:avLst/>
          </a:prstGeom>
          <a:noFill/>
          <a:ln w="9525">
            <a:noFill/>
            <a:miter lim="800000"/>
            <a:headEnd/>
            <a:tailEnd/>
          </a:ln>
        </p:spPr>
      </p:pic>
      <p:pic>
        <p:nvPicPr>
          <p:cNvPr id="121861" name="Picture 20" descr="showEER-13.png"/>
          <p:cNvPicPr>
            <a:picLocks noChangeAspect="1"/>
          </p:cNvPicPr>
          <p:nvPr/>
        </p:nvPicPr>
        <p:blipFill>
          <a:blip r:embed="rId5"/>
          <a:srcRect/>
          <a:stretch>
            <a:fillRect/>
          </a:stretch>
        </p:blipFill>
        <p:spPr bwMode="auto">
          <a:xfrm>
            <a:off x="4286250" y="1755775"/>
            <a:ext cx="2159000" cy="1619250"/>
          </a:xfrm>
          <a:prstGeom prst="rect">
            <a:avLst/>
          </a:prstGeom>
          <a:noFill/>
          <a:ln w="9525">
            <a:noFill/>
            <a:miter lim="800000"/>
            <a:headEnd/>
            <a:tailEnd/>
          </a:ln>
        </p:spPr>
      </p:pic>
      <p:pic>
        <p:nvPicPr>
          <p:cNvPr id="121862" name="Picture 21" descr="showEER-19.png"/>
          <p:cNvPicPr>
            <a:picLocks noChangeAspect="1"/>
          </p:cNvPicPr>
          <p:nvPr/>
        </p:nvPicPr>
        <p:blipFill>
          <a:blip r:embed="rId6"/>
          <a:srcRect/>
          <a:stretch>
            <a:fillRect/>
          </a:stretch>
        </p:blipFill>
        <p:spPr bwMode="auto">
          <a:xfrm>
            <a:off x="2357438" y="3327400"/>
            <a:ext cx="2159000" cy="1619250"/>
          </a:xfrm>
          <a:prstGeom prst="rect">
            <a:avLst/>
          </a:prstGeom>
          <a:noFill/>
          <a:ln w="9525">
            <a:noFill/>
            <a:miter lim="800000"/>
            <a:headEnd/>
            <a:tailEnd/>
          </a:ln>
        </p:spPr>
      </p:pic>
      <p:pic>
        <p:nvPicPr>
          <p:cNvPr id="121863" name="Picture 22" descr="showEER-55.png"/>
          <p:cNvPicPr>
            <a:picLocks noChangeAspect="1"/>
          </p:cNvPicPr>
          <p:nvPr/>
        </p:nvPicPr>
        <p:blipFill>
          <a:blip r:embed="rId7"/>
          <a:srcRect/>
          <a:stretch>
            <a:fillRect/>
          </a:stretch>
        </p:blipFill>
        <p:spPr bwMode="auto">
          <a:xfrm>
            <a:off x="4286250" y="3327400"/>
            <a:ext cx="2159000" cy="1619250"/>
          </a:xfrm>
          <a:prstGeom prst="rect">
            <a:avLst/>
          </a:prstGeom>
          <a:noFill/>
          <a:ln w="9525">
            <a:noFill/>
            <a:miter lim="800000"/>
            <a:headEnd/>
            <a:tailEnd/>
          </a:ln>
        </p:spPr>
      </p:pic>
      <p:pic>
        <p:nvPicPr>
          <p:cNvPr id="121864" name="Picture 24" descr="showEER-142.png"/>
          <p:cNvPicPr>
            <a:picLocks noChangeAspect="1"/>
          </p:cNvPicPr>
          <p:nvPr/>
        </p:nvPicPr>
        <p:blipFill>
          <a:blip r:embed="rId8"/>
          <a:srcRect/>
          <a:stretch>
            <a:fillRect/>
          </a:stretch>
        </p:blipFill>
        <p:spPr bwMode="auto">
          <a:xfrm>
            <a:off x="6215063" y="1755775"/>
            <a:ext cx="2159000" cy="1619250"/>
          </a:xfrm>
          <a:prstGeom prst="rect">
            <a:avLst/>
          </a:prstGeom>
          <a:noFill/>
          <a:ln w="9525">
            <a:noFill/>
            <a:miter lim="800000"/>
            <a:headEnd/>
            <a:tailEnd/>
          </a:ln>
        </p:spPr>
      </p:pic>
      <p:pic>
        <p:nvPicPr>
          <p:cNvPr id="121865" name="Picture 23" descr="showEER-67.png"/>
          <p:cNvPicPr>
            <a:picLocks noChangeAspect="1"/>
          </p:cNvPicPr>
          <p:nvPr/>
        </p:nvPicPr>
        <p:blipFill>
          <a:blip r:embed="rId9"/>
          <a:srcRect/>
          <a:stretch>
            <a:fillRect/>
          </a:stretch>
        </p:blipFill>
        <p:spPr bwMode="auto">
          <a:xfrm>
            <a:off x="6215063" y="3327400"/>
            <a:ext cx="2159000" cy="1619250"/>
          </a:xfrm>
          <a:prstGeom prst="rect">
            <a:avLst/>
          </a:prstGeom>
          <a:noFill/>
          <a:ln w="9525">
            <a:noFill/>
            <a:miter lim="800000"/>
            <a:headEnd/>
            <a:tailEnd/>
          </a:ln>
        </p:spPr>
      </p:pic>
      <p:pic>
        <p:nvPicPr>
          <p:cNvPr id="121866" name="Picture 29" descr="showEER-100.png"/>
          <p:cNvPicPr>
            <a:picLocks noChangeAspect="1"/>
          </p:cNvPicPr>
          <p:nvPr/>
        </p:nvPicPr>
        <p:blipFill>
          <a:blip r:embed="rId10"/>
          <a:srcRect/>
          <a:stretch>
            <a:fillRect/>
          </a:stretch>
        </p:blipFill>
        <p:spPr bwMode="auto">
          <a:xfrm>
            <a:off x="428625" y="4899025"/>
            <a:ext cx="2159000" cy="1619250"/>
          </a:xfrm>
          <a:prstGeom prst="rect">
            <a:avLst/>
          </a:prstGeom>
          <a:noFill/>
          <a:ln w="9525">
            <a:noFill/>
            <a:miter lim="800000"/>
            <a:headEnd/>
            <a:tailEnd/>
          </a:ln>
        </p:spPr>
      </p:pic>
      <p:pic>
        <p:nvPicPr>
          <p:cNvPr id="121867" name="Picture 26" descr="showEER-36.png"/>
          <p:cNvPicPr>
            <a:picLocks noChangeAspect="1"/>
          </p:cNvPicPr>
          <p:nvPr/>
        </p:nvPicPr>
        <p:blipFill>
          <a:blip r:embed="rId11"/>
          <a:srcRect/>
          <a:stretch>
            <a:fillRect/>
          </a:stretch>
        </p:blipFill>
        <p:spPr bwMode="auto">
          <a:xfrm>
            <a:off x="2357438" y="4899025"/>
            <a:ext cx="2159000" cy="1619250"/>
          </a:xfrm>
          <a:prstGeom prst="rect">
            <a:avLst/>
          </a:prstGeom>
          <a:noFill/>
          <a:ln w="9525">
            <a:noFill/>
            <a:miter lim="800000"/>
            <a:headEnd/>
            <a:tailEnd/>
          </a:ln>
        </p:spPr>
      </p:pic>
      <p:pic>
        <p:nvPicPr>
          <p:cNvPr id="121868" name="Picture 25" descr="showEER-205.png"/>
          <p:cNvPicPr>
            <a:picLocks noChangeAspect="1"/>
          </p:cNvPicPr>
          <p:nvPr/>
        </p:nvPicPr>
        <p:blipFill>
          <a:blip r:embed="rId12"/>
          <a:srcRect/>
          <a:stretch>
            <a:fillRect/>
          </a:stretch>
        </p:blipFill>
        <p:spPr bwMode="auto">
          <a:xfrm>
            <a:off x="4286250" y="4899025"/>
            <a:ext cx="2159000" cy="1619250"/>
          </a:xfrm>
          <a:prstGeom prst="rect">
            <a:avLst/>
          </a:prstGeom>
          <a:noFill/>
          <a:ln w="9525">
            <a:noFill/>
            <a:miter lim="800000"/>
            <a:headEnd/>
            <a:tailEnd/>
          </a:ln>
        </p:spPr>
      </p:pic>
      <p:pic>
        <p:nvPicPr>
          <p:cNvPr id="121869" name="Picture 30" descr="showEER-108.png"/>
          <p:cNvPicPr>
            <a:picLocks noChangeAspect="1"/>
          </p:cNvPicPr>
          <p:nvPr/>
        </p:nvPicPr>
        <p:blipFill>
          <a:blip r:embed="rId13"/>
          <a:srcRect/>
          <a:stretch>
            <a:fillRect/>
          </a:stretch>
        </p:blipFill>
        <p:spPr bwMode="auto">
          <a:xfrm>
            <a:off x="6215063" y="4899025"/>
            <a:ext cx="2159000" cy="16192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r>
              <a:rPr lang="en-GB" smtClean="0"/>
              <a:t>Pedestrians (TUD)</a:t>
            </a:r>
            <a:endParaRPr lang="en-US" smtClean="0"/>
          </a:p>
        </p:txBody>
      </p:sp>
      <p:pic>
        <p:nvPicPr>
          <p:cNvPr id="122882" name="Picture 1"/>
          <p:cNvPicPr>
            <a:picLocks noChangeAspect="1" noChangeArrowheads="1"/>
          </p:cNvPicPr>
          <p:nvPr/>
        </p:nvPicPr>
        <p:blipFill>
          <a:blip r:embed="rId2"/>
          <a:srcRect/>
          <a:stretch>
            <a:fillRect/>
          </a:stretch>
        </p:blipFill>
        <p:spPr bwMode="auto">
          <a:xfrm>
            <a:off x="1490663" y="1600200"/>
            <a:ext cx="6156325" cy="47815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smtClean="0"/>
              <a:t>Recenter</a:t>
            </a:r>
          </a:p>
        </p:txBody>
      </p:sp>
      <p:sp>
        <p:nvSpPr>
          <p:cNvPr id="3" name="Content Placeholder 2"/>
          <p:cNvSpPr>
            <a:spLocks noGrp="1"/>
          </p:cNvSpPr>
          <p:nvPr>
            <p:ph idx="1"/>
          </p:nvPr>
        </p:nvSpPr>
        <p:spPr/>
        <p:txBody>
          <a:bodyPr/>
          <a:lstStyle/>
          <a:p>
            <a:r>
              <a:rPr lang="en-US" smtClean="0"/>
              <a:t>Object’s center ≠ Centre of bounding box</a:t>
            </a:r>
          </a:p>
          <a:p>
            <a:r>
              <a:rPr lang="en-GB" smtClean="0"/>
              <a:t>Split training data </a:t>
            </a:r>
            <a:r>
              <a:rPr lang="en-GB" smtClean="0">
                <a:cs typeface="Arial" charset="0"/>
              </a:rPr>
              <a:t>→ Estimate centers iteratively</a:t>
            </a:r>
            <a:endParaRPr lang="en-GB" smtClean="0"/>
          </a:p>
          <a:p>
            <a:endParaRPr lang="en-US" smtClean="0"/>
          </a:p>
          <a:p>
            <a:endParaRPr lang="de-CH" smtClean="0"/>
          </a:p>
        </p:txBody>
      </p:sp>
      <p:pic>
        <p:nvPicPr>
          <p:cNvPr id="123907" name="Picture 5" descr="resultProb-010e"/>
          <p:cNvPicPr>
            <a:picLocks noChangeAspect="1" noChangeArrowheads="1"/>
          </p:cNvPicPr>
          <p:nvPr/>
        </p:nvPicPr>
        <p:blipFill>
          <a:blip r:embed="rId2"/>
          <a:srcRect/>
          <a:stretch>
            <a:fillRect/>
          </a:stretch>
        </p:blipFill>
        <p:spPr bwMode="auto">
          <a:xfrm>
            <a:off x="4899025" y="4716463"/>
            <a:ext cx="2400300" cy="1800225"/>
          </a:xfrm>
          <a:prstGeom prst="rect">
            <a:avLst/>
          </a:prstGeom>
          <a:noFill/>
          <a:ln w="9525">
            <a:noFill/>
            <a:miter lim="800000"/>
            <a:headEnd/>
            <a:tailEnd/>
          </a:ln>
        </p:spPr>
      </p:pic>
      <p:pic>
        <p:nvPicPr>
          <p:cNvPr id="123908" name="Picture 6" descr="resultProb-013e"/>
          <p:cNvPicPr>
            <a:picLocks noChangeAspect="1" noChangeArrowheads="1"/>
          </p:cNvPicPr>
          <p:nvPr/>
        </p:nvPicPr>
        <p:blipFill>
          <a:blip r:embed="rId3"/>
          <a:srcRect/>
          <a:stretch>
            <a:fillRect/>
          </a:stretch>
        </p:blipFill>
        <p:spPr bwMode="auto">
          <a:xfrm>
            <a:off x="4899025" y="2760663"/>
            <a:ext cx="2400300" cy="1800225"/>
          </a:xfrm>
          <a:prstGeom prst="rect">
            <a:avLst/>
          </a:prstGeom>
          <a:noFill/>
          <a:ln w="9525">
            <a:noFill/>
            <a:miter lim="800000"/>
            <a:headEnd/>
            <a:tailEnd/>
          </a:ln>
        </p:spPr>
      </p:pic>
      <p:pic>
        <p:nvPicPr>
          <p:cNvPr id="123909" name="Picture 8" descr="resultProb-007e"/>
          <p:cNvPicPr>
            <a:picLocks noChangeAspect="1" noChangeArrowheads="1"/>
          </p:cNvPicPr>
          <p:nvPr/>
        </p:nvPicPr>
        <p:blipFill>
          <a:blip r:embed="rId4"/>
          <a:srcRect/>
          <a:stretch>
            <a:fillRect/>
          </a:stretch>
        </p:blipFill>
        <p:spPr bwMode="auto">
          <a:xfrm>
            <a:off x="1844675" y="2760663"/>
            <a:ext cx="2400300" cy="1800225"/>
          </a:xfrm>
          <a:prstGeom prst="rect">
            <a:avLst/>
          </a:prstGeom>
          <a:noFill/>
          <a:ln w="9525">
            <a:noFill/>
            <a:miter lim="800000"/>
            <a:headEnd/>
            <a:tailEnd/>
          </a:ln>
        </p:spPr>
      </p:pic>
      <p:pic>
        <p:nvPicPr>
          <p:cNvPr id="123910" name="Picture 7" descr="resultProb-001e"/>
          <p:cNvPicPr>
            <a:picLocks noChangeAspect="1" noChangeArrowheads="1"/>
          </p:cNvPicPr>
          <p:nvPr/>
        </p:nvPicPr>
        <p:blipFill>
          <a:blip r:embed="rId5"/>
          <a:srcRect/>
          <a:stretch>
            <a:fillRect/>
          </a:stretch>
        </p:blipFill>
        <p:spPr bwMode="auto">
          <a:xfrm>
            <a:off x="1844675" y="4724400"/>
            <a:ext cx="2400300" cy="1800225"/>
          </a:xfrm>
          <a:prstGeom prst="rect">
            <a:avLst/>
          </a:prstGeom>
          <a:noFill/>
          <a:ln w="9525">
            <a:noFill/>
            <a:miter lim="800000"/>
            <a:headEnd/>
            <a:tailEnd/>
          </a:ln>
        </p:spPr>
      </p:pic>
      <p:pic>
        <p:nvPicPr>
          <p:cNvPr id="9" name="Picture 8" descr="resultEER-010e"/>
          <p:cNvPicPr>
            <a:picLocks noChangeAspect="1" noChangeArrowheads="1"/>
          </p:cNvPicPr>
          <p:nvPr/>
        </p:nvPicPr>
        <p:blipFill>
          <a:blip r:embed="rId6"/>
          <a:srcRect/>
          <a:stretch>
            <a:fillRect/>
          </a:stretch>
        </p:blipFill>
        <p:spPr bwMode="auto">
          <a:xfrm>
            <a:off x="4899025" y="4716463"/>
            <a:ext cx="2400300" cy="1800225"/>
          </a:xfrm>
          <a:prstGeom prst="rect">
            <a:avLst/>
          </a:prstGeom>
          <a:noFill/>
          <a:ln w="9525">
            <a:noFill/>
            <a:miter lim="800000"/>
            <a:headEnd/>
            <a:tailEnd/>
          </a:ln>
        </p:spPr>
      </p:pic>
      <p:pic>
        <p:nvPicPr>
          <p:cNvPr id="10" name="Picture 9" descr="resultEER-013e"/>
          <p:cNvPicPr>
            <a:picLocks noChangeAspect="1" noChangeArrowheads="1"/>
          </p:cNvPicPr>
          <p:nvPr/>
        </p:nvPicPr>
        <p:blipFill>
          <a:blip r:embed="rId7"/>
          <a:srcRect/>
          <a:stretch>
            <a:fillRect/>
          </a:stretch>
        </p:blipFill>
        <p:spPr bwMode="auto">
          <a:xfrm>
            <a:off x="4899025" y="2760663"/>
            <a:ext cx="2400300" cy="1800225"/>
          </a:xfrm>
          <a:prstGeom prst="rect">
            <a:avLst/>
          </a:prstGeom>
          <a:noFill/>
          <a:ln w="9525">
            <a:noFill/>
            <a:miter lim="800000"/>
            <a:headEnd/>
            <a:tailEnd/>
          </a:ln>
        </p:spPr>
      </p:pic>
      <p:pic>
        <p:nvPicPr>
          <p:cNvPr id="11" name="Picture 10" descr="resultEER-001e"/>
          <p:cNvPicPr>
            <a:picLocks noChangeAspect="1" noChangeArrowheads="1"/>
          </p:cNvPicPr>
          <p:nvPr/>
        </p:nvPicPr>
        <p:blipFill>
          <a:blip r:embed="rId8"/>
          <a:srcRect/>
          <a:stretch>
            <a:fillRect/>
          </a:stretch>
        </p:blipFill>
        <p:spPr bwMode="auto">
          <a:xfrm>
            <a:off x="1844675" y="4724400"/>
            <a:ext cx="2400300" cy="1800225"/>
          </a:xfrm>
          <a:prstGeom prst="rect">
            <a:avLst/>
          </a:prstGeom>
          <a:noFill/>
          <a:ln w="9525">
            <a:noFill/>
            <a:miter lim="800000"/>
            <a:headEnd/>
            <a:tailEnd/>
          </a:ln>
        </p:spPr>
      </p:pic>
      <p:pic>
        <p:nvPicPr>
          <p:cNvPr id="12" name="Picture 11" descr="resultEER-007e"/>
          <p:cNvPicPr>
            <a:picLocks noChangeAspect="1" noChangeArrowheads="1"/>
          </p:cNvPicPr>
          <p:nvPr/>
        </p:nvPicPr>
        <p:blipFill>
          <a:blip r:embed="rId9"/>
          <a:srcRect/>
          <a:stretch>
            <a:fillRect/>
          </a:stretch>
        </p:blipFill>
        <p:spPr bwMode="auto">
          <a:xfrm>
            <a:off x="1844675" y="2760663"/>
            <a:ext cx="2400300" cy="180022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GB" smtClean="0"/>
              <a:t>Weizmann Horses</a:t>
            </a:r>
            <a:endParaRPr lang="de-CH" smtClean="0"/>
          </a:p>
        </p:txBody>
      </p:sp>
      <p:pic>
        <p:nvPicPr>
          <p:cNvPr id="124930" name="Picture 1"/>
          <p:cNvPicPr>
            <a:picLocks noChangeAspect="1" noChangeArrowheads="1"/>
          </p:cNvPicPr>
          <p:nvPr/>
        </p:nvPicPr>
        <p:blipFill>
          <a:blip r:embed="rId2"/>
          <a:srcRect/>
          <a:stretch>
            <a:fillRect/>
          </a:stretch>
        </p:blipFill>
        <p:spPr bwMode="auto">
          <a:xfrm>
            <a:off x="1490663" y="1666875"/>
            <a:ext cx="6156325" cy="46482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GB" smtClean="0"/>
              <a:t>Motivation</a:t>
            </a:r>
            <a:endParaRPr lang="en-US" smtClean="0"/>
          </a:p>
        </p:txBody>
      </p:sp>
      <p:pic>
        <p:nvPicPr>
          <p:cNvPr id="11266" name="Content Placeholder 3" descr="test-83.png"/>
          <p:cNvPicPr>
            <a:picLocks noGrp="1" noChangeAspect="1"/>
          </p:cNvPicPr>
          <p:nvPr>
            <p:ph idx="1"/>
          </p:nvPr>
        </p:nvPicPr>
        <p:blipFill>
          <a:blip r:embed="rId2"/>
          <a:srcRect/>
          <a:stretch>
            <a:fillRect/>
          </a:stretch>
        </p:blipFill>
        <p:spPr>
          <a:xfrm>
            <a:off x="714375" y="1978025"/>
            <a:ext cx="2990850" cy="1771650"/>
          </a:xfrm>
        </p:spPr>
      </p:pic>
      <p:pic>
        <p:nvPicPr>
          <p:cNvPr id="11267" name="Picture 4" descr="result-83.png"/>
          <p:cNvPicPr>
            <a:picLocks noChangeAspect="1"/>
          </p:cNvPicPr>
          <p:nvPr/>
        </p:nvPicPr>
        <p:blipFill>
          <a:blip r:embed="rId3"/>
          <a:srcRect/>
          <a:stretch>
            <a:fillRect/>
          </a:stretch>
        </p:blipFill>
        <p:spPr bwMode="auto">
          <a:xfrm>
            <a:off x="714375" y="3994150"/>
            <a:ext cx="2990850" cy="1771650"/>
          </a:xfrm>
          <a:prstGeom prst="rect">
            <a:avLst/>
          </a:prstGeom>
          <a:noFill/>
          <a:ln w="9525">
            <a:noFill/>
            <a:miter lim="800000"/>
            <a:headEnd/>
            <a:tailEnd/>
          </a:ln>
        </p:spPr>
      </p:pic>
      <p:pic>
        <p:nvPicPr>
          <p:cNvPr id="6" name="Picture 5" descr="wheel-83.png"/>
          <p:cNvPicPr>
            <a:picLocks noChangeAspect="1"/>
          </p:cNvPicPr>
          <p:nvPr/>
        </p:nvPicPr>
        <p:blipFill>
          <a:blip r:embed="rId4"/>
          <a:srcRect/>
          <a:stretch>
            <a:fillRect/>
          </a:stretch>
        </p:blipFill>
        <p:spPr bwMode="auto">
          <a:xfrm>
            <a:off x="5072063" y="1978025"/>
            <a:ext cx="2990850" cy="1771650"/>
          </a:xfrm>
          <a:prstGeom prst="rect">
            <a:avLst/>
          </a:prstGeom>
          <a:noFill/>
          <a:ln w="9525">
            <a:noFill/>
            <a:miter lim="800000"/>
            <a:headEnd/>
            <a:tailEnd/>
          </a:ln>
        </p:spPr>
      </p:pic>
      <p:sp>
        <p:nvSpPr>
          <p:cNvPr id="7" name="TextBox 6"/>
          <p:cNvSpPr txBox="1">
            <a:spLocks noChangeArrowheads="1"/>
          </p:cNvSpPr>
          <p:nvPr/>
        </p:nvSpPr>
        <p:spPr bwMode="auto">
          <a:xfrm>
            <a:off x="3941763" y="3900488"/>
            <a:ext cx="4870450" cy="2308225"/>
          </a:xfrm>
          <a:prstGeom prst="rect">
            <a:avLst/>
          </a:prstGeom>
          <a:noFill/>
          <a:ln w="9525">
            <a:noFill/>
            <a:miter lim="800000"/>
            <a:headEnd/>
            <a:tailEnd/>
          </a:ln>
        </p:spPr>
        <p:txBody>
          <a:bodyPr>
            <a:spAutoFit/>
          </a:bodyPr>
          <a:lstStyle/>
          <a:p>
            <a:pPr>
              <a:buClr>
                <a:schemeClr val="accent2"/>
              </a:buClr>
              <a:buFont typeface="Wingdings" pitchFamily="2" charset="2"/>
              <a:buChar char="§"/>
              <a:defRPr/>
            </a:pPr>
            <a:r>
              <a:rPr lang="en-GB" sz="2400" dirty="0">
                <a:latin typeface="Constantia" pitchFamily="18" charset="0"/>
                <a:ea typeface="+mn-ea"/>
              </a:rPr>
              <a:t> </a:t>
            </a:r>
            <a:r>
              <a:rPr lang="en-GB" sz="2400" dirty="0">
                <a:latin typeface="+mn-lt"/>
                <a:ea typeface="+mn-ea"/>
              </a:rPr>
              <a:t>Parts of an object </a:t>
            </a:r>
            <a:r>
              <a:rPr lang="en-GB" sz="2400" dirty="0">
                <a:latin typeface="+mn-lt"/>
                <a:ea typeface="+mn-ea"/>
              </a:rPr>
              <a:t>provide useful </a:t>
            </a:r>
            <a:br>
              <a:rPr lang="en-GB" sz="2400" dirty="0">
                <a:latin typeface="+mn-lt"/>
                <a:ea typeface="+mn-ea"/>
              </a:rPr>
            </a:br>
            <a:r>
              <a:rPr lang="en-GB" sz="2400" dirty="0">
                <a:latin typeface="+mn-lt"/>
                <a:ea typeface="+mn-ea"/>
              </a:rPr>
              <a:t>   spatial information</a:t>
            </a:r>
          </a:p>
          <a:p>
            <a:pPr>
              <a:buClr>
                <a:schemeClr val="accent2"/>
              </a:buClr>
              <a:buFont typeface="Wingdings" pitchFamily="2" charset="2"/>
              <a:buChar char="§"/>
              <a:defRPr/>
            </a:pPr>
            <a:r>
              <a:rPr lang="en-GB" sz="2400" dirty="0">
                <a:latin typeface="+mn-lt"/>
                <a:ea typeface="+mn-ea"/>
              </a:rPr>
              <a:t> Classification of object parts  </a:t>
            </a:r>
            <a:br>
              <a:rPr lang="en-GB" sz="2400" dirty="0">
                <a:latin typeface="+mn-lt"/>
                <a:ea typeface="+mn-ea"/>
              </a:rPr>
            </a:br>
            <a:r>
              <a:rPr lang="en-GB" sz="2400" dirty="0">
                <a:latin typeface="+mn-lt"/>
                <a:ea typeface="+mn-ea"/>
              </a:rPr>
              <a:t>   (foreground/background)</a:t>
            </a:r>
          </a:p>
          <a:p>
            <a:pPr>
              <a:buClr>
                <a:schemeClr val="accent2"/>
              </a:buClr>
              <a:buFont typeface="Wingdings" pitchFamily="2" charset="2"/>
              <a:buChar char="§"/>
              <a:defRPr/>
            </a:pPr>
            <a:r>
              <a:rPr lang="en-GB" sz="2400" dirty="0">
                <a:latin typeface="+mn-lt"/>
                <a:ea typeface="+mn-ea"/>
              </a:rPr>
              <a:t> </a:t>
            </a:r>
            <a:r>
              <a:rPr lang="en-GB" sz="2400" dirty="0">
                <a:ea typeface="+mn-ea"/>
              </a:rPr>
              <a:t>Combine spatial information and </a:t>
            </a:r>
            <a:br>
              <a:rPr lang="en-GB" sz="2400" dirty="0">
                <a:ea typeface="+mn-ea"/>
              </a:rPr>
            </a:br>
            <a:r>
              <a:rPr lang="en-GB" sz="2400" dirty="0">
                <a:ea typeface="+mn-ea"/>
              </a:rPr>
              <a:t>   class information during learning</a:t>
            </a:r>
            <a:endParaRPr lang="en-US" sz="2400" dirty="0">
              <a:latin typeface="+mn-lt"/>
              <a:ea typeface="+mn-ea"/>
            </a:endParaRPr>
          </a:p>
        </p:txBody>
      </p:sp>
      <p:grpSp>
        <p:nvGrpSpPr>
          <p:cNvPr id="23" name="Group 22"/>
          <p:cNvGrpSpPr>
            <a:grpSpLocks/>
          </p:cNvGrpSpPr>
          <p:nvPr/>
        </p:nvGrpSpPr>
        <p:grpSpPr bwMode="auto">
          <a:xfrm>
            <a:off x="4975225" y="3121025"/>
            <a:ext cx="571500" cy="155575"/>
            <a:chOff x="4357686" y="2571744"/>
            <a:chExt cx="571504" cy="155287"/>
          </a:xfrm>
        </p:grpSpPr>
        <p:cxnSp>
          <p:nvCxnSpPr>
            <p:cNvPr id="18" name="Straight Arrow Connector 17"/>
            <p:cNvCxnSpPr/>
            <p:nvPr/>
          </p:nvCxnSpPr>
          <p:spPr>
            <a:xfrm flipV="1">
              <a:off x="4643438" y="2571744"/>
              <a:ext cx="285752" cy="1552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a:off x="4357686" y="2571744"/>
              <a:ext cx="287340" cy="1537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a:grpSpLocks/>
          </p:cNvGrpSpPr>
          <p:nvPr/>
        </p:nvGrpSpPr>
        <p:grpSpPr bwMode="auto">
          <a:xfrm>
            <a:off x="5513388" y="3133725"/>
            <a:ext cx="571500" cy="153988"/>
            <a:chOff x="4357686" y="2571744"/>
            <a:chExt cx="571504" cy="155287"/>
          </a:xfrm>
        </p:grpSpPr>
        <p:cxnSp>
          <p:nvCxnSpPr>
            <p:cNvPr id="25" name="Straight Arrow Connector 24"/>
            <p:cNvCxnSpPr/>
            <p:nvPr/>
          </p:nvCxnSpPr>
          <p:spPr>
            <a:xfrm flipV="1">
              <a:off x="4643438" y="2571744"/>
              <a:ext cx="285752" cy="1552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a:off x="4357686" y="2571744"/>
              <a:ext cx="287339" cy="1536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a:grpSpLocks noChangeAspect="1"/>
          </p:cNvGrpSpPr>
          <p:nvPr/>
        </p:nvGrpSpPr>
        <p:grpSpPr bwMode="auto">
          <a:xfrm>
            <a:off x="6500813" y="3230563"/>
            <a:ext cx="673100" cy="161925"/>
            <a:chOff x="4357686" y="2571744"/>
            <a:chExt cx="571504" cy="155287"/>
          </a:xfrm>
        </p:grpSpPr>
        <p:cxnSp>
          <p:nvCxnSpPr>
            <p:cNvPr id="31" name="Straight Arrow Connector 30"/>
            <p:cNvCxnSpPr/>
            <p:nvPr/>
          </p:nvCxnSpPr>
          <p:spPr>
            <a:xfrm flipV="1">
              <a:off x="4644785" y="2571744"/>
              <a:ext cx="284405" cy="1552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4357686" y="2571744"/>
              <a:ext cx="287099" cy="1537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4" name="Group 33"/>
          <p:cNvGrpSpPr>
            <a:grpSpLocks noChangeAspect="1"/>
          </p:cNvGrpSpPr>
          <p:nvPr/>
        </p:nvGrpSpPr>
        <p:grpSpPr bwMode="auto">
          <a:xfrm>
            <a:off x="7113588" y="3230563"/>
            <a:ext cx="742950" cy="179387"/>
            <a:chOff x="4357686" y="2571744"/>
            <a:chExt cx="571504" cy="155287"/>
          </a:xfrm>
        </p:grpSpPr>
        <p:cxnSp>
          <p:nvCxnSpPr>
            <p:cNvPr id="35" name="Straight Arrow Connector 34"/>
            <p:cNvCxnSpPr/>
            <p:nvPr/>
          </p:nvCxnSpPr>
          <p:spPr>
            <a:xfrm flipV="1">
              <a:off x="4644659" y="2571744"/>
              <a:ext cx="284531" cy="1552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0800000">
              <a:off x="4357686" y="2571744"/>
              <a:ext cx="286973" cy="1539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GB" smtClean="0"/>
              <a:t>Summary</a:t>
            </a:r>
            <a:endParaRPr lang="en-US" smtClean="0"/>
          </a:p>
        </p:txBody>
      </p:sp>
      <p:sp>
        <p:nvSpPr>
          <p:cNvPr id="81922" name="Content Placeholder 4"/>
          <p:cNvSpPr>
            <a:spLocks noGrp="1"/>
          </p:cNvSpPr>
          <p:nvPr>
            <p:ph idx="1"/>
          </p:nvPr>
        </p:nvSpPr>
        <p:spPr/>
        <p:txBody>
          <a:bodyPr/>
          <a:lstStyle/>
          <a:p>
            <a:r>
              <a:rPr lang="en-US" smtClean="0"/>
              <a:t>Superior to previous methods using related techniques </a:t>
            </a:r>
          </a:p>
          <a:p>
            <a:r>
              <a:rPr lang="en-US" smtClean="0"/>
              <a:t>State-of-the-art for several datasets</a:t>
            </a:r>
            <a:endParaRPr lang="en-GB" smtClean="0"/>
          </a:p>
          <a:p>
            <a:r>
              <a:rPr lang="en-GB" smtClean="0"/>
              <a:t>Advantages over related Hough-based methods: </a:t>
            </a:r>
          </a:p>
          <a:p>
            <a:pPr lvl="1">
              <a:buClr>
                <a:schemeClr val="accent2"/>
              </a:buClr>
            </a:pPr>
            <a:r>
              <a:rPr lang="en-GB" smtClean="0"/>
              <a:t>Combine spatial information and class information</a:t>
            </a:r>
          </a:p>
          <a:p>
            <a:pPr lvl="1">
              <a:buClr>
                <a:schemeClr val="accent2"/>
              </a:buClr>
            </a:pPr>
            <a:r>
              <a:rPr lang="en-GB" smtClean="0"/>
              <a:t>No sparse features like SIFT</a:t>
            </a:r>
          </a:p>
          <a:p>
            <a:pPr lvl="1">
              <a:buClr>
                <a:schemeClr val="accent2"/>
              </a:buClr>
            </a:pPr>
            <a:r>
              <a:rPr lang="en-GB" smtClean="0"/>
              <a:t>GPU </a:t>
            </a:r>
            <a:r>
              <a:rPr lang="en-GB" smtClean="0">
                <a:latin typeface="Times New Roman" pitchFamily="18" charset="0"/>
                <a:cs typeface="Times New Roman" pitchFamily="18" charset="0"/>
              </a:rPr>
              <a:t>→ </a:t>
            </a:r>
            <a:r>
              <a:rPr lang="en-US" smtClean="0"/>
              <a:t>real-time performance is feasible</a:t>
            </a:r>
            <a:endParaRPr lang="en-GB" smtClean="0"/>
          </a:p>
          <a:p>
            <a:pPr lvl="1">
              <a:buClr>
                <a:schemeClr val="accent2"/>
              </a:buClr>
            </a:pPr>
            <a:r>
              <a:rPr lang="en-GB" smtClean="0"/>
              <a:t>Large and high-dimensional datasets</a:t>
            </a:r>
          </a:p>
          <a:p>
            <a:pPr lvl="1">
              <a:buClr>
                <a:schemeClr val="accent2"/>
              </a:buClr>
            </a:pPr>
            <a:r>
              <a:rPr lang="en-GB" smtClean="0"/>
              <a:t>Bounding box-annotated training data is sufficient</a:t>
            </a:r>
          </a:p>
          <a:p>
            <a:r>
              <a:rPr lang="en-GB" smtClean="0"/>
              <a:t>Focus: Get strong signal </a:t>
            </a:r>
            <a:r>
              <a:rPr lang="en-GB" smtClean="0">
                <a:latin typeface="Times New Roman" pitchFamily="18" charset="0"/>
                <a:cs typeface="Times New Roman" pitchFamily="18" charset="0"/>
                <a:sym typeface="Wingdings" pitchFamily="2" charset="2"/>
              </a:rPr>
              <a:t>→</a:t>
            </a:r>
            <a:r>
              <a:rPr lang="en-GB" smtClean="0">
                <a:sym typeface="Wingdings" pitchFamily="2" charset="2"/>
              </a:rPr>
              <a:t> </a:t>
            </a:r>
            <a:r>
              <a:rPr lang="en-GB" smtClean="0"/>
              <a:t>Improve Detection</a:t>
            </a:r>
          </a:p>
          <a:p>
            <a:r>
              <a:rPr lang="en-GB" smtClean="0">
                <a:sym typeface="Wingdings" pitchFamily="2" charset="2"/>
              </a:rPr>
              <a:t>2-class problem </a:t>
            </a:r>
            <a:r>
              <a:rPr lang="en-GB" smtClean="0">
                <a:latin typeface="Times New Roman" pitchFamily="18" charset="0"/>
                <a:cs typeface="Times New Roman" pitchFamily="18" charset="0"/>
                <a:sym typeface="Wingdings" pitchFamily="2" charset="2"/>
              </a:rPr>
              <a:t>→</a:t>
            </a:r>
            <a:r>
              <a:rPr lang="en-GB" smtClean="0">
                <a:sym typeface="Wingdings" pitchFamily="2" charset="2"/>
              </a:rPr>
              <a:t> Multi-class problem </a:t>
            </a:r>
          </a:p>
          <a:p>
            <a:endParaRPr lang="en-GB" smtClean="0"/>
          </a:p>
          <a:p>
            <a:pPr>
              <a:buFont typeface="Wingdings 2" pitchFamily="18" charset="2"/>
              <a:buNone/>
            </a:pPr>
            <a:endParaRPr lang="en-GB"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2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2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2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2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2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fik 27" descr="pic_titel_2.jpg"/>
          <p:cNvPicPr>
            <a:picLocks noChangeAspect="1"/>
          </p:cNvPicPr>
          <p:nvPr/>
        </p:nvPicPr>
        <p:blipFill>
          <a:blip r:embed="rId2"/>
          <a:srcRect t="1765"/>
          <a:stretch>
            <a:fillRect/>
          </a:stretch>
        </p:blipFill>
        <p:spPr bwMode="auto">
          <a:xfrm>
            <a:off x="-1588" y="3292475"/>
            <a:ext cx="9144001" cy="3286125"/>
          </a:xfrm>
          <a:prstGeom prst="rect">
            <a:avLst/>
          </a:prstGeom>
          <a:noFill/>
          <a:ln w="9525">
            <a:noFill/>
            <a:miter lim="800000"/>
            <a:headEnd/>
            <a:tailEnd/>
          </a:ln>
        </p:spPr>
      </p:pic>
      <p:sp>
        <p:nvSpPr>
          <p:cNvPr id="128002" name="Title 1"/>
          <p:cNvSpPr>
            <a:spLocks noGrp="1"/>
          </p:cNvSpPr>
          <p:nvPr>
            <p:ph type="ctrTitle"/>
          </p:nvPr>
        </p:nvSpPr>
        <p:spPr>
          <a:xfrm>
            <a:off x="381000" y="1668463"/>
            <a:ext cx="8382000" cy="946150"/>
          </a:xfrm>
        </p:spPr>
        <p:txBody>
          <a:bodyPr/>
          <a:lstStyle/>
          <a:p>
            <a:pPr algn="ctr"/>
            <a:r>
              <a:rPr lang="en-US"/>
              <a:t>Thank you for your attention.</a:t>
            </a:r>
            <a:endParaRPr lang="de-CH"/>
          </a:p>
        </p:txBody>
      </p:sp>
      <p:sp>
        <p:nvSpPr>
          <p:cNvPr id="128003" name="Subtitle 2"/>
          <p:cNvSpPr>
            <a:spLocks noGrp="1"/>
          </p:cNvSpPr>
          <p:nvPr>
            <p:ph type="subTitle" idx="1"/>
          </p:nvPr>
        </p:nvSpPr>
        <p:spPr>
          <a:xfrm>
            <a:off x="573088" y="3332163"/>
            <a:ext cx="7981950" cy="1636712"/>
          </a:xfrm>
        </p:spPr>
        <p:txBody>
          <a:bodyPr/>
          <a:lstStyle/>
          <a:p>
            <a:pPr algn="ctr"/>
            <a:r>
              <a:rPr lang="en-US" sz="1800">
                <a:solidFill>
                  <a:schemeClr val="bg1"/>
                </a:solidFill>
              </a:rPr>
              <a:t>The major part of the research project was undertaken when Juergen Gall was an intern with Microsoft Research Cambridge. The advice from Toby Sharp, Jamie Shotton, and other members of the Computer Vision Group at MSRC is gratefully acknowledged. We would also like to thank all the researchers, who have collected and published the datasets we used for the evaluation.</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6" descr="image.png"/>
          <p:cNvPicPr>
            <a:picLocks noChangeAspect="1"/>
          </p:cNvPicPr>
          <p:nvPr/>
        </p:nvPicPr>
        <p:blipFill>
          <a:blip r:embed="rId2"/>
          <a:srcRect/>
          <a:stretch>
            <a:fillRect/>
          </a:stretch>
        </p:blipFill>
        <p:spPr bwMode="auto">
          <a:xfrm>
            <a:off x="433388" y="2127250"/>
            <a:ext cx="4013200" cy="3203575"/>
          </a:xfrm>
          <a:prstGeom prst="rect">
            <a:avLst/>
          </a:prstGeom>
          <a:noFill/>
          <a:ln w="9525">
            <a:noFill/>
            <a:miter lim="800000"/>
            <a:headEnd/>
            <a:tailEnd/>
          </a:ln>
        </p:spPr>
      </p:pic>
      <p:pic>
        <p:nvPicPr>
          <p:cNvPr id="8" name="Picture 7" descr="imagepatch.png"/>
          <p:cNvPicPr>
            <a:picLocks noChangeAspect="1"/>
          </p:cNvPicPr>
          <p:nvPr/>
        </p:nvPicPr>
        <p:blipFill>
          <a:blip r:embed="rId3"/>
          <a:srcRect/>
          <a:stretch>
            <a:fillRect/>
          </a:stretch>
        </p:blipFill>
        <p:spPr bwMode="auto">
          <a:xfrm>
            <a:off x="433388" y="2127250"/>
            <a:ext cx="4013200" cy="3203575"/>
          </a:xfrm>
          <a:prstGeom prst="rect">
            <a:avLst/>
          </a:prstGeom>
          <a:noFill/>
          <a:ln w="9525">
            <a:noFill/>
            <a:miter lim="800000"/>
            <a:headEnd/>
            <a:tailEnd/>
          </a:ln>
        </p:spPr>
      </p:pic>
      <p:pic>
        <p:nvPicPr>
          <p:cNvPr id="5" name="Picture 4" descr="detect-combined3.png"/>
          <p:cNvPicPr>
            <a:picLocks noChangeAspect="1"/>
          </p:cNvPicPr>
          <p:nvPr/>
        </p:nvPicPr>
        <p:blipFill>
          <a:blip r:embed="rId4"/>
          <a:srcRect/>
          <a:stretch>
            <a:fillRect/>
          </a:stretch>
        </p:blipFill>
        <p:spPr bwMode="auto">
          <a:xfrm>
            <a:off x="4703763" y="2127250"/>
            <a:ext cx="4003675" cy="3203575"/>
          </a:xfrm>
          <a:prstGeom prst="rect">
            <a:avLst/>
          </a:prstGeom>
          <a:noFill/>
          <a:ln w="9525">
            <a:noFill/>
            <a:miter lim="800000"/>
            <a:headEnd/>
            <a:tailEnd/>
          </a:ln>
        </p:spPr>
      </p:pic>
      <p:pic>
        <p:nvPicPr>
          <p:cNvPr id="6" name="Picture 5" descr="fulldetect-0.png"/>
          <p:cNvPicPr>
            <a:picLocks noChangeAspect="1"/>
          </p:cNvPicPr>
          <p:nvPr/>
        </p:nvPicPr>
        <p:blipFill>
          <a:blip r:embed="rId5"/>
          <a:srcRect/>
          <a:stretch>
            <a:fillRect/>
          </a:stretch>
        </p:blipFill>
        <p:spPr bwMode="auto">
          <a:xfrm>
            <a:off x="4703763" y="2135188"/>
            <a:ext cx="4003675" cy="3203575"/>
          </a:xfrm>
          <a:prstGeom prst="rect">
            <a:avLst/>
          </a:prstGeom>
          <a:noFill/>
          <a:ln w="9525">
            <a:noFill/>
            <a:miter lim="800000"/>
            <a:headEnd/>
            <a:tailEnd/>
          </a:ln>
        </p:spPr>
      </p:pic>
      <p:sp>
        <p:nvSpPr>
          <p:cNvPr id="12293" name="Title 1"/>
          <p:cNvSpPr>
            <a:spLocks noGrp="1"/>
          </p:cNvSpPr>
          <p:nvPr>
            <p:ph type="title"/>
          </p:nvPr>
        </p:nvSpPr>
        <p:spPr/>
        <p:txBody>
          <a:bodyPr/>
          <a:lstStyle/>
          <a:p>
            <a:r>
              <a:rPr lang="en-US" smtClean="0"/>
              <a:t>Overview</a:t>
            </a:r>
            <a:endParaRPr lang="de-CH" smtClean="0"/>
          </a:p>
        </p:txBody>
      </p:sp>
      <p:pic>
        <p:nvPicPr>
          <p:cNvPr id="4" name="Content Placeholder 3" descr="det_image2.png"/>
          <p:cNvPicPr>
            <a:picLocks noGrp="1" noChangeAspect="1"/>
          </p:cNvPicPr>
          <p:nvPr>
            <p:ph idx="1"/>
          </p:nvPr>
        </p:nvPicPr>
        <p:blipFill>
          <a:blip r:embed="rId6"/>
          <a:srcRect/>
          <a:stretch>
            <a:fillRect/>
          </a:stretch>
        </p:blipFill>
        <p:spPr>
          <a:xfrm>
            <a:off x="433388" y="2127250"/>
            <a:ext cx="4013200" cy="3203575"/>
          </a:xfr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smtClean="0"/>
              <a:t>Related Work</a:t>
            </a:r>
          </a:p>
        </p:txBody>
      </p:sp>
      <p:sp>
        <p:nvSpPr>
          <p:cNvPr id="3" name="Content Placeholder 2"/>
          <p:cNvSpPr>
            <a:spLocks noGrp="1"/>
          </p:cNvSpPr>
          <p:nvPr>
            <p:ph idx="1"/>
          </p:nvPr>
        </p:nvSpPr>
        <p:spPr>
          <a:xfrm>
            <a:off x="381000" y="1751013"/>
            <a:ext cx="8561388" cy="4678362"/>
          </a:xfrm>
        </p:spPr>
        <p:txBody>
          <a:bodyPr/>
          <a:lstStyle/>
          <a:p>
            <a:pPr marL="274320" indent="-274320" fontAlgn="auto">
              <a:spcAft>
                <a:spcPts val="0"/>
              </a:spcAft>
              <a:defRPr/>
            </a:pPr>
            <a:r>
              <a:rPr lang="en-GB" dirty="0" smtClean="0"/>
              <a:t>Explicit model of object: Detect parts → Assemble parts together (e.g. Pictorial Structures)</a:t>
            </a:r>
          </a:p>
          <a:p>
            <a:pPr marL="274320" lvl="1" indent="-274320" fontAlgn="auto">
              <a:lnSpc>
                <a:spcPct val="100000"/>
              </a:lnSpc>
              <a:spcBef>
                <a:spcPct val="20000"/>
              </a:spcBef>
              <a:spcAft>
                <a:spcPts val="0"/>
              </a:spcAft>
              <a:buClr>
                <a:schemeClr val="accent2"/>
              </a:buClr>
              <a:defRPr/>
            </a:pPr>
            <a:r>
              <a:rPr lang="en-GB" sz="2400" dirty="0" smtClean="0"/>
              <a:t>Implicit model of object: Learn relation of parts  </a:t>
            </a:r>
          </a:p>
          <a:p>
            <a:pPr marL="602933" lvl="2" indent="-274320" fontAlgn="auto">
              <a:lnSpc>
                <a:spcPct val="100000"/>
              </a:lnSpc>
              <a:spcBef>
                <a:spcPct val="20000"/>
              </a:spcBef>
              <a:spcAft>
                <a:spcPts val="0"/>
              </a:spcAft>
              <a:buClr>
                <a:schemeClr val="accent2"/>
              </a:buClr>
              <a:defRPr/>
            </a:pPr>
            <a:r>
              <a:rPr lang="en-GB" sz="2400" dirty="0" smtClean="0"/>
              <a:t>Codebook based on appearance (e.g. </a:t>
            </a:r>
            <a:r>
              <a:rPr lang="en-GB" sz="2400" dirty="0" err="1" smtClean="0"/>
              <a:t>Leibe</a:t>
            </a:r>
            <a:r>
              <a:rPr lang="en-GB" sz="2400" dirty="0" smtClean="0"/>
              <a:t> et al. IJCV’08) </a:t>
            </a:r>
          </a:p>
          <a:p>
            <a:pPr marL="602933" lvl="2" indent="-274320" fontAlgn="auto">
              <a:lnSpc>
                <a:spcPct val="100000"/>
              </a:lnSpc>
              <a:spcBef>
                <a:spcPct val="20000"/>
              </a:spcBef>
              <a:spcAft>
                <a:spcPts val="0"/>
              </a:spcAft>
              <a:buClr>
                <a:schemeClr val="accent2"/>
              </a:buClr>
              <a:defRPr/>
            </a:pPr>
            <a:r>
              <a:rPr lang="en-GB" sz="2400" dirty="0" smtClean="0"/>
              <a:t>Codebook based on appearance and spatial information (</a:t>
            </a:r>
            <a:r>
              <a:rPr lang="en-GB" sz="2400" dirty="0" err="1" smtClean="0"/>
              <a:t>Opelt</a:t>
            </a:r>
            <a:r>
              <a:rPr lang="en-GB" sz="2400" dirty="0" smtClean="0"/>
              <a:t> et al. IJCV’08; </a:t>
            </a:r>
            <a:r>
              <a:rPr lang="en-GB" sz="2400" dirty="0" err="1" smtClean="0"/>
              <a:t>Shotton</a:t>
            </a:r>
            <a:r>
              <a:rPr lang="en-GB" sz="2400" dirty="0" smtClean="0"/>
              <a:t> et al. PAMI’08)</a:t>
            </a:r>
          </a:p>
          <a:p>
            <a:pPr marL="602933" lvl="2" indent="-274320" fontAlgn="auto">
              <a:lnSpc>
                <a:spcPct val="100000"/>
              </a:lnSpc>
              <a:spcBef>
                <a:spcPct val="20000"/>
              </a:spcBef>
              <a:spcAft>
                <a:spcPts val="0"/>
              </a:spcAft>
              <a:buClr>
                <a:schemeClr val="accent2"/>
              </a:buClr>
              <a:defRPr/>
            </a:pPr>
            <a:r>
              <a:rPr lang="en-GB" sz="2400" dirty="0" smtClean="0"/>
              <a:t>Grid-based classifier for object parts (Winn and </a:t>
            </a:r>
            <a:r>
              <a:rPr lang="en-GB" sz="2400" dirty="0" err="1" smtClean="0"/>
              <a:t>Shotton</a:t>
            </a:r>
            <a:r>
              <a:rPr lang="en-GB" sz="2400" dirty="0" smtClean="0"/>
              <a:t> CVPR’06)</a:t>
            </a:r>
          </a:p>
          <a:p>
            <a:pPr marL="602933" lvl="2" indent="-274320" fontAlgn="auto">
              <a:lnSpc>
                <a:spcPct val="100000"/>
              </a:lnSpc>
              <a:spcBef>
                <a:spcPct val="20000"/>
              </a:spcBef>
              <a:spcAft>
                <a:spcPts val="0"/>
              </a:spcAft>
              <a:buClr>
                <a:schemeClr val="accent2"/>
              </a:buClr>
              <a:defRPr/>
            </a:pPr>
            <a:r>
              <a:rPr lang="en-GB" sz="2400" dirty="0" smtClean="0">
                <a:solidFill>
                  <a:schemeClr val="accent2">
                    <a:lumMod val="75000"/>
                  </a:schemeClr>
                </a:solidFill>
              </a:rPr>
              <a:t>Class-specific Hough forest: Generalized Hough transform within Random forest framework (</a:t>
            </a:r>
            <a:r>
              <a:rPr lang="en-GB" sz="2400" dirty="0" err="1" smtClean="0">
                <a:solidFill>
                  <a:schemeClr val="accent2">
                    <a:lumMod val="75000"/>
                  </a:schemeClr>
                </a:solidFill>
              </a:rPr>
              <a:t>Breiman</a:t>
            </a:r>
            <a:r>
              <a:rPr lang="en-GB" sz="2400" dirty="0" smtClean="0">
                <a:solidFill>
                  <a:schemeClr val="accent2">
                    <a:lumMod val="75000"/>
                  </a:schemeClr>
                </a:solidFill>
              </a:rPr>
              <a:t> ML’01)</a:t>
            </a:r>
          </a:p>
          <a:p>
            <a:pPr marL="879475" lvl="1" indent="-514350">
              <a:buClr>
                <a:schemeClr val="accent2"/>
              </a:buClr>
              <a:buFont typeface="Wingdings" pitchFamily="2" charset="2"/>
              <a:buNone/>
              <a:defRPr/>
            </a:pPr>
            <a:endParaRPr lang="en-GB" sz="2400" dirty="0" smtClean="0"/>
          </a:p>
          <a:p>
            <a:pPr marL="274320" indent="-274320" fontAlgn="auto">
              <a:spcAft>
                <a:spcPts val="0"/>
              </a:spcAft>
              <a:defRPr/>
            </a:pPr>
            <a:endParaRPr lang="en-GB" dirty="0" smtClean="0"/>
          </a:p>
          <a:p>
            <a:pPr>
              <a:defRPr/>
            </a:pPr>
            <a:endParaRPr lang="de-CH"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274320" indent="-274320" fontAlgn="auto">
              <a:spcAft>
                <a:spcPts val="0"/>
              </a:spcAft>
              <a:defRPr/>
            </a:pPr>
            <a:r>
              <a:rPr lang="en-GB" dirty="0" smtClean="0"/>
              <a:t>Image patch:</a:t>
            </a:r>
          </a:p>
          <a:p>
            <a:pPr marL="274320" indent="-274320" fontAlgn="auto">
              <a:spcAft>
                <a:spcPts val="0"/>
              </a:spcAft>
              <a:buFont typeface="Wingdings" pitchFamily="2" charset="2"/>
              <a:buNone/>
              <a:defRPr/>
            </a:pPr>
            <a:r>
              <a:rPr lang="en-GB" dirty="0" smtClean="0"/>
              <a:t/>
            </a:r>
            <a:br>
              <a:rPr lang="en-GB" dirty="0" smtClean="0"/>
            </a:br>
            <a:endParaRPr lang="en-GB" i="1" dirty="0" smtClean="0"/>
          </a:p>
          <a:p>
            <a:pPr marL="274320" indent="-274320" fontAlgn="auto">
              <a:spcAft>
                <a:spcPts val="0"/>
              </a:spcAft>
              <a:defRPr/>
            </a:pPr>
            <a:r>
              <a:rPr lang="en-GB" dirty="0" smtClean="0"/>
              <a:t>Binary tests: </a:t>
            </a:r>
            <a:endParaRPr lang="en-GB" i="1" dirty="0" smtClean="0"/>
          </a:p>
          <a:p>
            <a:pPr marL="274320" indent="-274320" fontAlgn="auto">
              <a:spcAft>
                <a:spcPts val="0"/>
              </a:spcAft>
              <a:buClr>
                <a:schemeClr val="accent3"/>
              </a:buClr>
              <a:buFont typeface="Wingdings 2"/>
              <a:buChar char=""/>
              <a:defRPr/>
            </a:pPr>
            <a:endParaRPr lang="en-GB" i="1" dirty="0" smtClean="0"/>
          </a:p>
          <a:p>
            <a:pPr marL="274320" indent="-274320" fontAlgn="auto">
              <a:spcAft>
                <a:spcPts val="0"/>
              </a:spcAft>
              <a:buClr>
                <a:schemeClr val="accent3"/>
              </a:buClr>
              <a:buFont typeface="Wingdings 2"/>
              <a:buChar char=""/>
              <a:defRPr/>
            </a:pPr>
            <a:endParaRPr lang="en-GB" i="1" dirty="0" smtClean="0"/>
          </a:p>
          <a:p>
            <a:pPr marL="274320" indent="-274320" fontAlgn="auto">
              <a:spcAft>
                <a:spcPts val="0"/>
              </a:spcAft>
              <a:buClr>
                <a:schemeClr val="accent3"/>
              </a:buClr>
              <a:buFont typeface="Wingdings 2"/>
              <a:buNone/>
              <a:defRPr/>
            </a:pPr>
            <a:endParaRPr lang="en-GB" i="1" dirty="0" smtClean="0"/>
          </a:p>
          <a:p>
            <a:pPr marL="274320" indent="-274320" fontAlgn="auto">
              <a:spcAft>
                <a:spcPts val="0"/>
              </a:spcAft>
              <a:defRPr/>
            </a:pPr>
            <a:r>
              <a:rPr lang="en-GB" dirty="0" smtClean="0"/>
              <a:t>Binary tests are selected during </a:t>
            </a:r>
            <a:br>
              <a:rPr lang="en-GB" dirty="0" smtClean="0"/>
            </a:br>
            <a:r>
              <a:rPr lang="en-GB" dirty="0" smtClean="0"/>
              <a:t>training from a random subset of</a:t>
            </a:r>
            <a:br>
              <a:rPr lang="en-GB" dirty="0" smtClean="0"/>
            </a:br>
            <a:r>
              <a:rPr lang="en-GB" dirty="0" smtClean="0"/>
              <a:t>all binary tests</a:t>
            </a:r>
            <a:endParaRPr lang="en-US" dirty="0"/>
          </a:p>
        </p:txBody>
      </p:sp>
      <p:pic>
        <p:nvPicPr>
          <p:cNvPr id="14338" name="Picture 2"/>
          <p:cNvPicPr>
            <a:picLocks noChangeAspect="1" noChangeArrowheads="1"/>
          </p:cNvPicPr>
          <p:nvPr/>
        </p:nvPicPr>
        <p:blipFill>
          <a:blip r:embed="rId2"/>
          <a:srcRect/>
          <a:stretch>
            <a:fillRect/>
          </a:stretch>
        </p:blipFill>
        <p:spPr bwMode="auto">
          <a:xfrm>
            <a:off x="5292725" y="1731963"/>
            <a:ext cx="3562350" cy="2667000"/>
          </a:xfrm>
          <a:prstGeom prst="rect">
            <a:avLst/>
          </a:prstGeom>
          <a:noFill/>
          <a:ln w="9525">
            <a:noFill/>
            <a:miter lim="800000"/>
            <a:headEnd/>
            <a:tailEnd/>
          </a:ln>
        </p:spPr>
      </p:pic>
      <p:pic>
        <p:nvPicPr>
          <p:cNvPr id="5121" name="Picture 1"/>
          <p:cNvPicPr>
            <a:picLocks noChangeAspect="1" noChangeArrowheads="1"/>
          </p:cNvPicPr>
          <p:nvPr/>
        </p:nvPicPr>
        <p:blipFill>
          <a:blip r:embed="rId3"/>
          <a:srcRect/>
          <a:stretch>
            <a:fillRect/>
          </a:stretch>
        </p:blipFill>
        <p:spPr bwMode="auto">
          <a:xfrm>
            <a:off x="441325" y="3635375"/>
            <a:ext cx="5568950" cy="919163"/>
          </a:xfrm>
          <a:prstGeom prst="rect">
            <a:avLst/>
          </a:prstGeom>
          <a:noFill/>
          <a:ln w="9525">
            <a:noFill/>
            <a:miter lim="800000"/>
            <a:headEnd/>
            <a:tailEnd/>
          </a:ln>
        </p:spPr>
      </p:pic>
      <p:sp>
        <p:nvSpPr>
          <p:cNvPr id="14340" name="Title 1"/>
          <p:cNvSpPr>
            <a:spLocks noGrp="1"/>
          </p:cNvSpPr>
          <p:nvPr>
            <p:ph type="title"/>
          </p:nvPr>
        </p:nvSpPr>
        <p:spPr/>
        <p:txBody>
          <a:bodyPr/>
          <a:lstStyle/>
          <a:p>
            <a:r>
              <a:rPr lang="en-GB" smtClean="0"/>
              <a:t>Random Forest</a:t>
            </a:r>
            <a:endParaRPr lang="en-US" smtClean="0"/>
          </a:p>
        </p:txBody>
      </p:sp>
      <p:pic>
        <p:nvPicPr>
          <p:cNvPr id="14341" name="Picture 3"/>
          <p:cNvPicPr>
            <a:picLocks noChangeAspect="1" noChangeArrowheads="1"/>
          </p:cNvPicPr>
          <p:nvPr/>
        </p:nvPicPr>
        <p:blipFill>
          <a:blip r:embed="rId4"/>
          <a:srcRect/>
          <a:stretch>
            <a:fillRect/>
          </a:stretch>
        </p:blipFill>
        <p:spPr bwMode="auto">
          <a:xfrm>
            <a:off x="1962150" y="2366963"/>
            <a:ext cx="2527300" cy="37147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p:txBody>
          <a:bodyPr/>
          <a:lstStyle/>
          <a:p>
            <a:r>
              <a:rPr lang="en-US" smtClean="0"/>
              <a:t>Training</a:t>
            </a:r>
          </a:p>
        </p:txBody>
      </p:sp>
      <p:sp>
        <p:nvSpPr>
          <p:cNvPr id="15362" name="Inhaltsplatzhalter 8"/>
          <p:cNvSpPr>
            <a:spLocks noGrp="1"/>
          </p:cNvSpPr>
          <p:nvPr>
            <p:ph idx="1"/>
          </p:nvPr>
        </p:nvSpPr>
        <p:spPr/>
        <p:txBody>
          <a:bodyPr/>
          <a:lstStyle/>
          <a:p>
            <a:r>
              <a:rPr lang="en-US" smtClean="0"/>
              <a:t>Training set:</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endParaRPr lang="en-US" smtClean="0"/>
          </a:p>
          <a:p>
            <a:r>
              <a:rPr lang="en-US" smtClean="0"/>
              <a:t>Class information: </a:t>
            </a:r>
            <a:r>
              <a:rPr lang="en-US" i="1" smtClean="0">
                <a:latin typeface="Times New Roman" pitchFamily="18" charset="0"/>
                <a:cs typeface="Times New Roman" pitchFamily="18" charset="0"/>
              </a:rPr>
              <a:t>c</a:t>
            </a:r>
            <a:r>
              <a:rPr lang="en-US" i="1" baseline="-25000" smtClean="0">
                <a:latin typeface="Times New Roman" pitchFamily="18" charset="0"/>
                <a:cs typeface="Times New Roman" pitchFamily="18" charset="0"/>
              </a:rPr>
              <a:t>i</a:t>
            </a:r>
            <a:r>
              <a:rPr lang="en-US" smtClean="0"/>
              <a:t> (class label)</a:t>
            </a:r>
          </a:p>
          <a:p>
            <a:r>
              <a:rPr lang="en-US" smtClean="0"/>
              <a:t>Spatial information: </a:t>
            </a:r>
            <a:r>
              <a:rPr lang="en-US" b="1" smtClean="0">
                <a:latin typeface="Times New Roman" pitchFamily="18" charset="0"/>
                <a:cs typeface="Times New Roman" pitchFamily="18" charset="0"/>
              </a:rPr>
              <a:t>d</a:t>
            </a:r>
            <a:r>
              <a:rPr lang="en-US" i="1" baseline="-25000" smtClean="0">
                <a:latin typeface="Times New Roman" pitchFamily="18" charset="0"/>
                <a:cs typeface="Times New Roman" pitchFamily="18" charset="0"/>
              </a:rPr>
              <a:t>i</a:t>
            </a:r>
            <a:r>
              <a:rPr lang="en-US" smtClean="0"/>
              <a:t> (relative position to object center)</a:t>
            </a:r>
            <a:br>
              <a:rPr lang="en-US" smtClean="0"/>
            </a:br>
            <a:endParaRPr lang="en-US" smtClean="0"/>
          </a:p>
          <a:p>
            <a:endParaRPr lang="en-US" smtClean="0"/>
          </a:p>
        </p:txBody>
      </p:sp>
      <p:pic>
        <p:nvPicPr>
          <p:cNvPr id="15363" name="Picture 7"/>
          <p:cNvPicPr>
            <a:picLocks noChangeAspect="1" noChangeArrowheads="1"/>
          </p:cNvPicPr>
          <p:nvPr/>
        </p:nvPicPr>
        <p:blipFill>
          <a:blip r:embed="rId2"/>
          <a:srcRect/>
          <a:stretch>
            <a:fillRect/>
          </a:stretch>
        </p:blipFill>
        <p:spPr bwMode="auto">
          <a:xfrm>
            <a:off x="609600" y="2271713"/>
            <a:ext cx="7918450" cy="863600"/>
          </a:xfrm>
          <a:prstGeom prst="rect">
            <a:avLst/>
          </a:prstGeom>
          <a:noFill/>
          <a:ln w="9525">
            <a:noFill/>
            <a:miter lim="800000"/>
            <a:headEnd/>
            <a:tailEnd/>
          </a:ln>
        </p:spPr>
      </p:pic>
      <p:pic>
        <p:nvPicPr>
          <p:cNvPr id="15364" name="Picture 8"/>
          <p:cNvPicPr>
            <a:picLocks noChangeAspect="1" noChangeArrowheads="1"/>
          </p:cNvPicPr>
          <p:nvPr/>
        </p:nvPicPr>
        <p:blipFill>
          <a:blip r:embed="rId3"/>
          <a:srcRect/>
          <a:stretch>
            <a:fillRect/>
          </a:stretch>
        </p:blipFill>
        <p:spPr bwMode="auto">
          <a:xfrm>
            <a:off x="609600" y="3241675"/>
            <a:ext cx="7918450" cy="871538"/>
          </a:xfrm>
          <a:prstGeom prst="rect">
            <a:avLst/>
          </a:prstGeom>
          <a:noFill/>
          <a:ln w="9525">
            <a:noFill/>
            <a:miter lim="800000"/>
            <a:headEnd/>
            <a:tailEnd/>
          </a:ln>
        </p:spPr>
      </p:pic>
      <p:pic>
        <p:nvPicPr>
          <p:cNvPr id="15365" name="Picture 9"/>
          <p:cNvPicPr>
            <a:picLocks noChangeAspect="1" noChangeArrowheads="1"/>
          </p:cNvPicPr>
          <p:nvPr/>
        </p:nvPicPr>
        <p:blipFill>
          <a:blip r:embed="rId4"/>
          <a:srcRect/>
          <a:stretch>
            <a:fillRect/>
          </a:stretch>
        </p:blipFill>
        <p:spPr bwMode="auto">
          <a:xfrm>
            <a:off x="2857500" y="4276725"/>
            <a:ext cx="3421063" cy="4222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el 1"/>
          <p:cNvSpPr>
            <a:spLocks noGrp="1"/>
          </p:cNvSpPr>
          <p:nvPr>
            <p:ph type="title"/>
          </p:nvPr>
        </p:nvSpPr>
        <p:spPr/>
        <p:txBody>
          <a:bodyPr/>
          <a:lstStyle/>
          <a:p>
            <a:r>
              <a:rPr lang="en-US" smtClean="0"/>
              <a:t>Binary Tests Selection</a:t>
            </a:r>
          </a:p>
        </p:txBody>
      </p:sp>
      <p:sp>
        <p:nvSpPr>
          <p:cNvPr id="3" name="Inhaltsplatzhalter 2"/>
          <p:cNvSpPr>
            <a:spLocks noGrp="1"/>
          </p:cNvSpPr>
          <p:nvPr>
            <p:ph idx="1"/>
          </p:nvPr>
        </p:nvSpPr>
        <p:spPr/>
        <p:txBody>
          <a:bodyPr/>
          <a:lstStyle/>
          <a:p>
            <a:r>
              <a:rPr lang="en-US" smtClean="0"/>
              <a:t>Test with optimal split:</a:t>
            </a:r>
          </a:p>
          <a:p>
            <a:pPr>
              <a:buFont typeface="Wingdings" pitchFamily="2" charset="2"/>
              <a:buNone/>
            </a:pPr>
            <a:endParaRPr lang="en-US" smtClean="0"/>
          </a:p>
          <a:p>
            <a:endParaRPr lang="en-US" smtClean="0"/>
          </a:p>
          <a:p>
            <a:r>
              <a:rPr lang="en-US" smtClean="0"/>
              <a:t>Class-label uncertainty:</a:t>
            </a:r>
          </a:p>
          <a:p>
            <a:pPr>
              <a:lnSpc>
                <a:spcPct val="150000"/>
              </a:lnSpc>
            </a:pPr>
            <a:endParaRPr lang="en-US" smtClean="0"/>
          </a:p>
          <a:p>
            <a:r>
              <a:rPr lang="en-US" smtClean="0"/>
              <a:t>Offset uncertainty:</a:t>
            </a:r>
          </a:p>
          <a:p>
            <a:pPr>
              <a:buFont typeface="Wingdings" pitchFamily="2" charset="2"/>
              <a:buNone/>
            </a:pPr>
            <a:endParaRPr lang="en-US" smtClean="0"/>
          </a:p>
          <a:p>
            <a:pPr>
              <a:buFont typeface="Wingdings" pitchFamily="2" charset="2"/>
              <a:buNone/>
            </a:pPr>
            <a:endParaRPr lang="en-US" smtClean="0"/>
          </a:p>
          <a:p>
            <a:r>
              <a:rPr lang="en-US" smtClean="0"/>
              <a:t>Interleaved</a:t>
            </a:r>
            <a:r>
              <a:rPr lang="en-US" smtClean="0">
                <a:cs typeface="Times New Roman" pitchFamily="18" charset="0"/>
              </a:rPr>
              <a:t>: Type of uncertainty is randomly selected for each node</a:t>
            </a:r>
          </a:p>
        </p:txBody>
      </p:sp>
      <p:pic>
        <p:nvPicPr>
          <p:cNvPr id="108546" name="Picture 2"/>
          <p:cNvPicPr>
            <a:picLocks noChangeAspect="1" noChangeArrowheads="1"/>
          </p:cNvPicPr>
          <p:nvPr/>
        </p:nvPicPr>
        <p:blipFill>
          <a:blip r:embed="rId2"/>
          <a:srcRect/>
          <a:stretch>
            <a:fillRect/>
          </a:stretch>
        </p:blipFill>
        <p:spPr bwMode="auto">
          <a:xfrm>
            <a:off x="2641600" y="3651250"/>
            <a:ext cx="3854450" cy="387350"/>
          </a:xfrm>
          <a:prstGeom prst="rect">
            <a:avLst/>
          </a:prstGeom>
          <a:noFill/>
          <a:ln w="9525">
            <a:noFill/>
            <a:miter lim="800000"/>
            <a:headEnd/>
            <a:tailEnd/>
          </a:ln>
        </p:spPr>
      </p:pic>
      <p:pic>
        <p:nvPicPr>
          <p:cNvPr id="108547" name="Picture 3"/>
          <p:cNvPicPr>
            <a:picLocks noChangeAspect="1" noChangeArrowheads="1"/>
          </p:cNvPicPr>
          <p:nvPr/>
        </p:nvPicPr>
        <p:blipFill>
          <a:blip r:embed="rId3"/>
          <a:srcRect/>
          <a:stretch>
            <a:fillRect/>
          </a:stretch>
        </p:blipFill>
        <p:spPr bwMode="auto">
          <a:xfrm>
            <a:off x="2865438" y="4684713"/>
            <a:ext cx="3406775" cy="766762"/>
          </a:xfrm>
          <a:prstGeom prst="rect">
            <a:avLst/>
          </a:prstGeom>
          <a:noFill/>
          <a:ln w="9525">
            <a:noFill/>
            <a:miter lim="800000"/>
            <a:headEnd/>
            <a:tailEnd/>
          </a:ln>
        </p:spPr>
      </p:pic>
      <p:pic>
        <p:nvPicPr>
          <p:cNvPr id="16389" name="Picture 4"/>
          <p:cNvPicPr>
            <a:picLocks noChangeAspect="1" noChangeArrowheads="1"/>
          </p:cNvPicPr>
          <p:nvPr/>
        </p:nvPicPr>
        <p:blipFill>
          <a:blip r:embed="rId4"/>
          <a:srcRect/>
          <a:stretch>
            <a:fillRect/>
          </a:stretch>
        </p:blipFill>
        <p:spPr bwMode="auto">
          <a:xfrm>
            <a:off x="1244600" y="2265363"/>
            <a:ext cx="6648450" cy="7667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5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el 1"/>
          <p:cNvSpPr>
            <a:spLocks noGrp="1"/>
          </p:cNvSpPr>
          <p:nvPr>
            <p:ph type="title"/>
          </p:nvPr>
        </p:nvSpPr>
        <p:spPr/>
        <p:txBody>
          <a:bodyPr/>
          <a:lstStyle/>
          <a:p>
            <a:r>
              <a:rPr lang="en-US" smtClean="0"/>
              <a:t>Leaves</a:t>
            </a:r>
          </a:p>
        </p:txBody>
      </p:sp>
      <p:pic>
        <p:nvPicPr>
          <p:cNvPr id="109572" name="Picture 3"/>
          <p:cNvPicPr>
            <a:picLocks noChangeAspect="1" noChangeArrowheads="1"/>
          </p:cNvPicPr>
          <p:nvPr/>
        </p:nvPicPr>
        <p:blipFill>
          <a:blip r:embed="rId4"/>
          <a:srcRect/>
          <a:stretch>
            <a:fillRect/>
          </a:stretch>
        </p:blipFill>
        <p:spPr bwMode="auto">
          <a:xfrm>
            <a:off x="1506538" y="1633538"/>
            <a:ext cx="6124575" cy="1358900"/>
          </a:xfrm>
          <a:prstGeom prst="rect">
            <a:avLst/>
          </a:prstGeom>
          <a:noFill/>
          <a:ln w="9525">
            <a:noFill/>
            <a:miter lim="800000"/>
            <a:headEnd/>
            <a:tailEnd/>
          </a:ln>
        </p:spPr>
      </p:pic>
      <p:pic>
        <p:nvPicPr>
          <p:cNvPr id="109573" name="Picture 4"/>
          <p:cNvPicPr>
            <a:picLocks noGrp="1" noChangeAspect="1" noChangeArrowheads="1"/>
          </p:cNvPicPr>
          <p:nvPr>
            <p:ph idx="1"/>
          </p:nvPr>
        </p:nvPicPr>
        <p:blipFill>
          <a:blip r:embed="rId5"/>
          <a:srcRect/>
          <a:stretch>
            <a:fillRect/>
          </a:stretch>
        </p:blipFill>
        <p:spPr>
          <a:xfrm>
            <a:off x="1506538" y="2992438"/>
            <a:ext cx="6124575" cy="571500"/>
          </a:xfrm>
        </p:spPr>
      </p:pic>
      <p:pic>
        <p:nvPicPr>
          <p:cNvPr id="109574" name="Picture 5"/>
          <p:cNvPicPr>
            <a:picLocks noChangeAspect="1" noChangeArrowheads="1"/>
          </p:cNvPicPr>
          <p:nvPr/>
        </p:nvPicPr>
        <p:blipFill>
          <a:blip r:embed="rId6"/>
          <a:srcRect/>
          <a:stretch>
            <a:fillRect/>
          </a:stretch>
        </p:blipFill>
        <p:spPr bwMode="auto">
          <a:xfrm>
            <a:off x="1516063" y="3663950"/>
            <a:ext cx="6124575" cy="1385888"/>
          </a:xfrm>
          <a:prstGeom prst="rect">
            <a:avLst/>
          </a:prstGeom>
          <a:noFill/>
          <a:ln w="9525">
            <a:noFill/>
            <a:miter lim="800000"/>
            <a:headEnd/>
            <a:tailEnd/>
          </a:ln>
        </p:spPr>
      </p:pic>
      <p:pic>
        <p:nvPicPr>
          <p:cNvPr id="109575" name="Picture 6"/>
          <p:cNvPicPr>
            <a:picLocks noChangeAspect="1" noChangeArrowheads="1"/>
          </p:cNvPicPr>
          <p:nvPr/>
        </p:nvPicPr>
        <p:blipFill>
          <a:blip r:embed="rId7"/>
          <a:srcRect/>
          <a:stretch>
            <a:fillRect/>
          </a:stretch>
        </p:blipFill>
        <p:spPr bwMode="auto">
          <a:xfrm>
            <a:off x="1506538" y="5072063"/>
            <a:ext cx="6124575" cy="555625"/>
          </a:xfrm>
          <a:prstGeom prst="rect">
            <a:avLst/>
          </a:prstGeom>
          <a:noFill/>
          <a:ln w="9525">
            <a:noFill/>
            <a:miter lim="800000"/>
            <a:headEnd/>
            <a:tailEnd/>
          </a:ln>
        </p:spPr>
      </p:pic>
      <p:sp>
        <p:nvSpPr>
          <p:cNvPr id="8" name="Inhaltsplatzhalter 2"/>
          <p:cNvSpPr txBox="1">
            <a:spLocks/>
          </p:cNvSpPr>
          <p:nvPr/>
        </p:nvSpPr>
        <p:spPr bwMode="auto">
          <a:xfrm>
            <a:off x="381000" y="1751013"/>
            <a:ext cx="8382000" cy="4678362"/>
          </a:xfrm>
          <a:prstGeom prst="rect">
            <a:avLst/>
          </a:prstGeom>
          <a:noFill/>
          <a:ln w="9525">
            <a:noFill/>
            <a:miter lim="800000"/>
            <a:headEnd/>
            <a:tailEnd/>
          </a:ln>
        </p:spPr>
        <p:txBody>
          <a:bodyPr lIns="0" tIns="36000" rIns="0" bIns="36000"/>
          <a:lstStyle/>
          <a:p>
            <a:pPr marL="361950" indent="-361950">
              <a:spcBef>
                <a:spcPct val="20000"/>
              </a:spcBef>
              <a:buClr>
                <a:schemeClr val="accent2"/>
              </a:buClr>
              <a:defRPr/>
            </a:pPr>
            <a:endParaRPr lang="en-US" sz="2400" kern="0" dirty="0">
              <a:latin typeface="+mn-lt"/>
              <a:ea typeface="+mn-ea"/>
            </a:endParaRPr>
          </a:p>
          <a:p>
            <a:pPr marL="361950" indent="-361950">
              <a:spcBef>
                <a:spcPct val="20000"/>
              </a:spcBef>
              <a:buClr>
                <a:schemeClr val="accent2"/>
              </a:buClr>
              <a:buFont typeface="Wingdings" pitchFamily="2" charset="2"/>
              <a:buNone/>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defRPr/>
            </a:pPr>
            <a:endParaRPr lang="en-US" sz="2400" kern="0" dirty="0">
              <a:latin typeface="+mn-lt"/>
              <a:ea typeface="+mn-ea"/>
            </a:endParaRPr>
          </a:p>
          <a:p>
            <a:pPr marL="361950" indent="-361950">
              <a:lnSpc>
                <a:spcPct val="150000"/>
              </a:lnSpc>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defRPr/>
            </a:pPr>
            <a:endParaRPr lang="en-US" sz="2400" kern="0" dirty="0">
              <a:latin typeface="+mn-lt"/>
              <a:ea typeface="+mn-ea"/>
            </a:endParaRPr>
          </a:p>
          <a:p>
            <a:pPr marL="361950" indent="-361950">
              <a:spcBef>
                <a:spcPct val="20000"/>
              </a:spcBef>
              <a:buClr>
                <a:schemeClr val="accent2"/>
              </a:buClr>
              <a:buFont typeface="Wingdings" pitchFamily="2" charset="2"/>
              <a:buNone/>
              <a:defRPr/>
            </a:pPr>
            <a:endParaRPr lang="en-US" sz="2400" kern="0" dirty="0">
              <a:latin typeface="+mn-lt"/>
              <a:ea typeface="+mn-ea"/>
            </a:endParaRPr>
          </a:p>
          <a:p>
            <a:pPr marL="361950" indent="-361950">
              <a:spcBef>
                <a:spcPct val="20000"/>
              </a:spcBef>
              <a:buClr>
                <a:schemeClr val="accent2"/>
              </a:buClr>
              <a:buFont typeface="Wingdings" pitchFamily="2" charset="2"/>
              <a:buNone/>
              <a:defRPr/>
            </a:pPr>
            <a:endParaRPr lang="en-US" sz="2400" kern="0" dirty="0">
              <a:latin typeface="+mn-lt"/>
              <a:ea typeface="+mn-ea"/>
            </a:endParaRPr>
          </a:p>
          <a:p>
            <a:pPr marL="361950" indent="-361950">
              <a:spcBef>
                <a:spcPct val="20000"/>
              </a:spcBef>
              <a:buClr>
                <a:schemeClr val="accent2"/>
              </a:buClr>
              <a:buFont typeface="Wingdings" pitchFamily="2" charset="2"/>
              <a:buNone/>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r>
              <a:rPr lang="en-US" sz="2000" kern="0" dirty="0">
                <a:latin typeface="+mn-lt"/>
                <a:ea typeface="+mn-ea"/>
              </a:rPr>
              <a:t>Class probability:  </a:t>
            </a:r>
            <a:endParaRPr lang="en-US" sz="2000" kern="0" dirty="0">
              <a:latin typeface="+mn-lt"/>
              <a:ea typeface="+mn-ea"/>
              <a:cs typeface="Times New Roman" pitchFamily="18" charset="0"/>
            </a:endParaRPr>
          </a:p>
        </p:txBody>
      </p:sp>
      <p:graphicFrame>
        <p:nvGraphicFramePr>
          <p:cNvPr id="9" name="Object 2"/>
          <p:cNvGraphicFramePr>
            <a:graphicFrameLocks noChangeAspect="1"/>
          </p:cNvGraphicFramePr>
          <p:nvPr/>
        </p:nvGraphicFramePr>
        <p:xfrm>
          <a:off x="2716213" y="5762625"/>
          <a:ext cx="6045200" cy="681038"/>
        </p:xfrm>
        <a:graphic>
          <a:graphicData uri="http://schemas.openxmlformats.org/presentationml/2006/ole">
            <p:oleObj spid="_x0000_s109570" name="Formel" r:id="rId8" imgW="4165560" imgH="469800" progId="">
              <p:embed/>
            </p:oleObj>
          </a:graphicData>
        </a:graphic>
      </p:graphicFrame>
      <p:sp>
        <p:nvSpPr>
          <p:cNvPr id="10" name="Rectangle 9"/>
          <p:cNvSpPr/>
          <p:nvPr/>
        </p:nvSpPr>
        <p:spPr bwMode="auto">
          <a:xfrm>
            <a:off x="1435100" y="2927350"/>
            <a:ext cx="3130550" cy="6794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1" name="Rectangle 10"/>
          <p:cNvSpPr/>
          <p:nvPr/>
        </p:nvSpPr>
        <p:spPr bwMode="auto">
          <a:xfrm>
            <a:off x="1435100" y="5003800"/>
            <a:ext cx="3130550" cy="6794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2" name="Rectangle 11"/>
          <p:cNvSpPr/>
          <p:nvPr/>
        </p:nvSpPr>
        <p:spPr bwMode="auto">
          <a:xfrm>
            <a:off x="1435100" y="1568450"/>
            <a:ext cx="3130550" cy="13652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6" name="Rectangle 15"/>
          <p:cNvSpPr/>
          <p:nvPr/>
        </p:nvSpPr>
        <p:spPr bwMode="auto">
          <a:xfrm>
            <a:off x="1435100" y="3619500"/>
            <a:ext cx="3130550" cy="13652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7" name="Rectangle 16"/>
          <p:cNvSpPr/>
          <p:nvPr/>
        </p:nvSpPr>
        <p:spPr bwMode="auto">
          <a:xfrm>
            <a:off x="4573588" y="1565275"/>
            <a:ext cx="3130550" cy="13652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8" name="Rectangle 17"/>
          <p:cNvSpPr/>
          <p:nvPr/>
        </p:nvSpPr>
        <p:spPr bwMode="auto">
          <a:xfrm>
            <a:off x="4573588" y="3616325"/>
            <a:ext cx="3130550" cy="1365250"/>
          </a:xfrm>
          <a:prstGeom prst="rect">
            <a:avLst/>
          </a:prstGeom>
          <a:noFill/>
          <a:ln w="25400" cap="flat" cmpd="sng" algn="ctr">
            <a:solidFill>
              <a:schemeClr val="accent1">
                <a:lumMod val="75000"/>
                <a:lumOff val="25000"/>
              </a:schemeClr>
            </a:solid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de-CH" sz="1600">
              <a:solidFill>
                <a:srgbClr val="000000"/>
              </a:solidFill>
              <a:ea typeface="+mn-ea"/>
            </a:endParaRPr>
          </a:p>
        </p:txBody>
      </p:sp>
      <p:sp>
        <p:nvSpPr>
          <p:cNvPr id="19" name="Rechteck 7"/>
          <p:cNvSpPr/>
          <p:nvPr/>
        </p:nvSpPr>
        <p:spPr bwMode="auto">
          <a:xfrm>
            <a:off x="3644900" y="1628775"/>
            <a:ext cx="850900" cy="419100"/>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20" name="Rechteck 7"/>
          <p:cNvSpPr/>
          <p:nvPr/>
        </p:nvSpPr>
        <p:spPr bwMode="auto">
          <a:xfrm>
            <a:off x="6654800" y="1628775"/>
            <a:ext cx="806450" cy="419100"/>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21" name="Rechteck 7"/>
          <p:cNvSpPr/>
          <p:nvPr/>
        </p:nvSpPr>
        <p:spPr bwMode="auto">
          <a:xfrm>
            <a:off x="6827838" y="3679825"/>
            <a:ext cx="608012" cy="419100"/>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
        <p:nvSpPr>
          <p:cNvPr id="22" name="Rechteck 7"/>
          <p:cNvSpPr/>
          <p:nvPr/>
        </p:nvSpPr>
        <p:spPr bwMode="auto">
          <a:xfrm>
            <a:off x="3621088" y="3679825"/>
            <a:ext cx="806450" cy="419100"/>
          </a:xfrm>
          <a:prstGeom prst="rect">
            <a:avLst/>
          </a:prstGeom>
          <a:solidFill>
            <a:schemeClr val="accent2">
              <a:lumMod val="40000"/>
              <a:lumOff val="60000"/>
              <a:alpha val="31000"/>
            </a:schemeClr>
          </a:solidFill>
          <a:ln w="9525" cap="flat" cmpd="sng" algn="ctr">
            <a:noFill/>
            <a:prstDash val="solid"/>
            <a:round/>
            <a:headEnd type="none" w="med" len="med"/>
            <a:tailEnd type="none" w="med" len="med"/>
          </a:ln>
          <a:effectLst/>
        </p:spPr>
        <p:txBody>
          <a:bodyPr lIns="0" tIns="36000" rIns="0" bIns="36000"/>
          <a:lstStyle/>
          <a:p>
            <a:pPr defTabSz="457200">
              <a:lnSpc>
                <a:spcPts val="2400"/>
              </a:lnSpc>
              <a:spcBef>
                <a:spcPts val="600"/>
              </a:spcBef>
              <a:buClr>
                <a:srgbClr val="2A6AB3"/>
              </a:buClr>
              <a:buSzPct val="110000"/>
              <a:buFont typeface="Wingdings" pitchFamily="16" charset="2"/>
              <a:buNone/>
              <a:defRPr/>
            </a:pPr>
            <a:endParaRPr lang="en-US" sz="1600">
              <a:solidFill>
                <a:srgbClr val="000000"/>
              </a:solidFill>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ntr" presetSubtype="0" fill="hold" grpId="2"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2"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el 1"/>
          <p:cNvSpPr>
            <a:spLocks noGrp="1"/>
          </p:cNvSpPr>
          <p:nvPr>
            <p:ph type="title"/>
          </p:nvPr>
        </p:nvSpPr>
        <p:spPr/>
        <p:txBody>
          <a:bodyPr/>
          <a:lstStyle/>
          <a:p>
            <a:r>
              <a:rPr lang="en-US" smtClean="0"/>
              <a:t>Spatial probability</a:t>
            </a:r>
          </a:p>
        </p:txBody>
      </p:sp>
      <p:sp>
        <p:nvSpPr>
          <p:cNvPr id="8" name="Inhaltsplatzhalter 2"/>
          <p:cNvSpPr txBox="1">
            <a:spLocks/>
          </p:cNvSpPr>
          <p:nvPr/>
        </p:nvSpPr>
        <p:spPr bwMode="auto">
          <a:xfrm>
            <a:off x="381000" y="1751013"/>
            <a:ext cx="8382000" cy="4678362"/>
          </a:xfrm>
          <a:prstGeom prst="rect">
            <a:avLst/>
          </a:prstGeom>
          <a:noFill/>
          <a:ln w="9525">
            <a:noFill/>
            <a:miter lim="800000"/>
            <a:headEnd/>
            <a:tailEnd/>
          </a:ln>
        </p:spPr>
        <p:txBody>
          <a:bodyPr lIns="0" tIns="36000" rIns="0" bIns="36000"/>
          <a:lstStyle/>
          <a:p>
            <a:pPr marL="361950" indent="-361950">
              <a:spcBef>
                <a:spcPct val="20000"/>
              </a:spcBef>
              <a:buClr>
                <a:schemeClr val="accent2"/>
              </a:buClr>
              <a:buFont typeface="Wingdings" pitchFamily="2" charset="2"/>
              <a:buChar char="§"/>
              <a:defRPr/>
            </a:pPr>
            <a:r>
              <a:rPr lang="en-US" sz="2400" kern="0" dirty="0">
                <a:latin typeface="+mn-lt"/>
                <a:ea typeface="+mn-ea"/>
              </a:rPr>
              <a:t>For location </a:t>
            </a:r>
            <a:r>
              <a:rPr lang="en-US" sz="2400" kern="0" dirty="0">
                <a:latin typeface="Times New Roman" pitchFamily="18" charset="0"/>
                <a:ea typeface="+mn-ea"/>
                <a:cs typeface="Times New Roman" pitchFamily="18" charset="0"/>
              </a:rPr>
              <a:t>x</a:t>
            </a:r>
            <a:r>
              <a:rPr lang="en-US" sz="2400" kern="0" dirty="0">
                <a:latin typeface="+mn-lt"/>
                <a:ea typeface="+mn-ea"/>
              </a:rPr>
              <a:t> and given image patch </a:t>
            </a:r>
            <a:r>
              <a:rPr lang="en-US" sz="2400" i="1" kern="0" dirty="0">
                <a:latin typeface="Lucida Calligraphy" pitchFamily="66" charset="0"/>
                <a:ea typeface="+mn-ea"/>
                <a:cs typeface="Times New Roman" pitchFamily="18" charset="0"/>
              </a:rPr>
              <a:t>I</a:t>
            </a:r>
            <a:r>
              <a:rPr lang="en-US" sz="2400" i="1" kern="0" dirty="0">
                <a:latin typeface="Times New Roman" pitchFamily="18" charset="0"/>
                <a:ea typeface="+mn-ea"/>
                <a:cs typeface="Times New Roman" pitchFamily="18" charset="0"/>
              </a:rPr>
              <a:t>(</a:t>
            </a:r>
            <a:r>
              <a:rPr lang="en-US" sz="2400" kern="0" dirty="0">
                <a:latin typeface="Times New Roman" pitchFamily="18" charset="0"/>
                <a:ea typeface="+mn-ea"/>
                <a:cs typeface="Times New Roman" pitchFamily="18" charset="0"/>
              </a:rPr>
              <a:t>y</a:t>
            </a:r>
            <a:r>
              <a:rPr lang="en-US" sz="2400" i="1" kern="0" dirty="0">
                <a:latin typeface="Times New Roman" pitchFamily="18" charset="0"/>
                <a:ea typeface="+mn-ea"/>
                <a:cs typeface="Times New Roman" pitchFamily="18" charset="0"/>
              </a:rPr>
              <a:t>)</a:t>
            </a:r>
            <a:r>
              <a:rPr lang="en-US" sz="2400" kern="0" dirty="0">
                <a:latin typeface="+mn-lt"/>
                <a:ea typeface="+mn-ea"/>
              </a:rPr>
              <a:t> and tree </a:t>
            </a:r>
            <a:r>
              <a:rPr lang="en-US" sz="2400" i="1" kern="0" dirty="0">
                <a:latin typeface="Lucida Calligraphy" pitchFamily="66" charset="0"/>
                <a:ea typeface="+mn-ea"/>
                <a:cs typeface="Times New Roman" pitchFamily="18" charset="0"/>
              </a:rPr>
              <a:t>T</a:t>
            </a:r>
            <a:r>
              <a:rPr lang="en-US" sz="2400" kern="0" dirty="0">
                <a:latin typeface="+mn-lt"/>
                <a:ea typeface="+mn-ea"/>
              </a:rPr>
              <a:t> </a:t>
            </a: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r>
              <a:rPr lang="en-US" sz="2400" kern="0" dirty="0">
                <a:latin typeface="+mn-lt"/>
                <a:ea typeface="+mn-ea"/>
              </a:rPr>
              <a:t>Over all trees:</a:t>
            </a: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endParaRPr lang="en-US" sz="2400" kern="0" dirty="0">
              <a:latin typeface="+mn-lt"/>
              <a:ea typeface="+mn-ea"/>
            </a:endParaRPr>
          </a:p>
          <a:p>
            <a:pPr marL="361950" indent="-361950">
              <a:spcBef>
                <a:spcPct val="20000"/>
              </a:spcBef>
              <a:buClr>
                <a:schemeClr val="accent2"/>
              </a:buClr>
              <a:buFont typeface="Wingdings" pitchFamily="2" charset="2"/>
              <a:buChar char="§"/>
              <a:defRPr/>
            </a:pPr>
            <a:r>
              <a:rPr lang="en-US" sz="2400" kern="0" dirty="0">
                <a:latin typeface="+mn-lt"/>
                <a:ea typeface="+mn-ea"/>
              </a:rPr>
              <a:t>Accumulation over all image patches:  </a:t>
            </a:r>
            <a:endParaRPr lang="en-US" sz="2400" kern="0" dirty="0">
              <a:latin typeface="+mn-lt"/>
              <a:ea typeface="+mn-ea"/>
              <a:cs typeface="Times New Roman" pitchFamily="18" charset="0"/>
            </a:endParaRPr>
          </a:p>
        </p:txBody>
      </p:sp>
      <p:pic>
        <p:nvPicPr>
          <p:cNvPr id="111619" name="Picture 6"/>
          <p:cNvPicPr>
            <a:picLocks noChangeAspect="1" noChangeArrowheads="1"/>
          </p:cNvPicPr>
          <p:nvPr/>
        </p:nvPicPr>
        <p:blipFill>
          <a:blip r:embed="rId2"/>
          <a:srcRect/>
          <a:stretch>
            <a:fillRect/>
          </a:stretch>
        </p:blipFill>
        <p:spPr bwMode="auto">
          <a:xfrm>
            <a:off x="625475" y="2398713"/>
            <a:ext cx="7886700" cy="879475"/>
          </a:xfrm>
          <a:prstGeom prst="rect">
            <a:avLst/>
          </a:prstGeom>
          <a:noFill/>
          <a:ln w="9525">
            <a:noFill/>
            <a:miter lim="800000"/>
            <a:headEnd/>
            <a:tailEnd/>
          </a:ln>
        </p:spPr>
      </p:pic>
      <p:pic>
        <p:nvPicPr>
          <p:cNvPr id="112647" name="Picture 7"/>
          <p:cNvPicPr>
            <a:picLocks noGrp="1" noChangeAspect="1" noChangeArrowheads="1"/>
          </p:cNvPicPr>
          <p:nvPr>
            <p:ph idx="1"/>
          </p:nvPr>
        </p:nvPicPr>
        <p:blipFill>
          <a:blip r:embed="rId3"/>
          <a:srcRect/>
          <a:stretch>
            <a:fillRect/>
          </a:stretch>
        </p:blipFill>
        <p:spPr>
          <a:xfrm>
            <a:off x="1760538" y="3937000"/>
            <a:ext cx="5616575" cy="857250"/>
          </a:xfrm>
        </p:spPr>
      </p:pic>
      <p:pic>
        <p:nvPicPr>
          <p:cNvPr id="112648" name="Picture 8"/>
          <p:cNvPicPr>
            <a:picLocks noChangeAspect="1" noChangeArrowheads="1"/>
          </p:cNvPicPr>
          <p:nvPr/>
        </p:nvPicPr>
        <p:blipFill>
          <a:blip r:embed="rId4"/>
          <a:srcRect/>
          <a:stretch>
            <a:fillRect/>
          </a:stretch>
        </p:blipFill>
        <p:spPr bwMode="auto">
          <a:xfrm>
            <a:off x="2439988" y="5394325"/>
            <a:ext cx="4257675" cy="7493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Leere Präsentation">
  <a:themeElements>
    <a:clrScheme name="ETH">
      <a:dk1>
        <a:srgbClr val="000000"/>
      </a:dk1>
      <a:lt1>
        <a:srgbClr val="FFFFFF"/>
      </a:lt1>
      <a:dk2>
        <a:srgbClr val="000000"/>
      </a:dk2>
      <a:lt2>
        <a:srgbClr val="FFFFFF"/>
      </a:lt2>
      <a:accent1>
        <a:srgbClr val="00335B"/>
      </a:accent1>
      <a:accent2>
        <a:srgbClr val="005091"/>
      </a:accent2>
      <a:accent3>
        <a:srgbClr val="7FA7C8"/>
      </a:accent3>
      <a:accent4>
        <a:srgbClr val="BFD3E3"/>
      </a:accent4>
      <a:accent5>
        <a:srgbClr val="F5A858"/>
      </a:accent5>
      <a:accent6>
        <a:srgbClr val="7A4A60"/>
      </a:accent6>
      <a:hlink>
        <a:srgbClr val="52ADE7"/>
      </a:hlink>
      <a:folHlink>
        <a:srgbClr val="C7E4F7"/>
      </a:folHlink>
    </a:clrScheme>
    <a:fontScheme name="1_Leere Präsentatio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36000" rIns="0" bIns="36000" numCol="1" anchor="t" anchorCtr="0" compatLnSpc="1">
        <a:prstTxWarp prst="textNoShape">
          <a:avLst/>
        </a:prstTxWarp>
      </a:bodyPr>
      <a:lstStyle>
        <a:defPPr marL="0" marR="0" indent="0" algn="l" defTabSz="457200" rtl="0" eaLnBrk="1" fontAlgn="base" latinLnBrk="0" hangingPunct="1">
          <a:lnSpc>
            <a:spcPts val="2400"/>
          </a:lnSpc>
          <a:spcBef>
            <a:spcPts val="600"/>
          </a:spcBef>
          <a:spcAft>
            <a:spcPct val="0"/>
          </a:spcAft>
          <a:buClr>
            <a:srgbClr val="2A6AB3"/>
          </a:buClr>
          <a:buSzPct val="110000"/>
          <a:buFont typeface="Wingdings" pitchFamily="16" charset="2"/>
          <a:buNone/>
          <a:tabLst/>
          <a:defRPr kumimoji="0" lang="en-GB"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36000" rIns="0" bIns="36000" numCol="1" anchor="t" anchorCtr="0" compatLnSpc="1">
        <a:prstTxWarp prst="textNoShape">
          <a:avLst/>
        </a:prstTxWarp>
      </a:bodyPr>
      <a:lstStyle>
        <a:defPPr marL="0" marR="0" indent="0" algn="l" defTabSz="457200" rtl="0" eaLnBrk="1" fontAlgn="base" latinLnBrk="0" hangingPunct="1">
          <a:lnSpc>
            <a:spcPts val="2400"/>
          </a:lnSpc>
          <a:spcBef>
            <a:spcPts val="600"/>
          </a:spcBef>
          <a:spcAft>
            <a:spcPct val="0"/>
          </a:spcAft>
          <a:buClr>
            <a:srgbClr val="2A6AB3"/>
          </a:buClr>
          <a:buSzPct val="110000"/>
          <a:buFont typeface="Wingdings" pitchFamily="16" charset="2"/>
          <a:buNone/>
          <a:tabLst/>
          <a:defRPr kumimoji="0" lang="en-GB" sz="1600" b="0" i="0" u="none" strike="noStrike" cap="none" normalizeH="0" baseline="0" smtClean="0">
            <a:ln>
              <a:noFill/>
            </a:ln>
            <a:solidFill>
              <a:srgbClr val="000000"/>
            </a:solidFill>
            <a:effectLst/>
            <a:latin typeface="Arial" charset="0"/>
          </a:defRPr>
        </a:defPPr>
      </a:lstStyle>
    </a:lnDef>
  </a:objectDefaults>
  <a:extraClrSchemeLst>
    <a:extraClrScheme>
      <a:clrScheme name="1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masterfolie_kuppel_mpi_biwi2003</Template>
  <TotalTime>5</TotalTime>
  <Words>359</Words>
  <Application>Microsoft Office PowerPoint</Application>
  <PresentationFormat>On-screen Show (4:3)</PresentationFormat>
  <Paragraphs>102</Paragraphs>
  <Slides>21</Slides>
  <Notes>1</Notes>
  <HiddenSlides>0</HiddenSlides>
  <MMClips>0</MMClips>
  <ScaleCrop>false</ScaleCrop>
  <HeadingPairs>
    <vt:vector size="8" baseType="variant">
      <vt:variant>
        <vt:lpstr>Fonts Used</vt:lpstr>
      </vt:variant>
      <vt:variant>
        <vt:i4>10</vt:i4>
      </vt:variant>
      <vt:variant>
        <vt:lpstr>Design Template</vt:lpstr>
      </vt:variant>
      <vt:variant>
        <vt:i4>3</vt:i4>
      </vt:variant>
      <vt:variant>
        <vt:lpstr>Embedded OLE Servers</vt:lpstr>
      </vt:variant>
      <vt:variant>
        <vt:i4>1</vt:i4>
      </vt:variant>
      <vt:variant>
        <vt:lpstr>Slide Titles</vt:lpstr>
      </vt:variant>
      <vt:variant>
        <vt:i4>21</vt:i4>
      </vt:variant>
    </vt:vector>
  </HeadingPairs>
  <TitlesOfParts>
    <vt:vector size="35" baseType="lpstr">
      <vt:lpstr>Arial</vt:lpstr>
      <vt:lpstr>ＭＳ Ｐゴシック</vt:lpstr>
      <vt:lpstr>Wingdings</vt:lpstr>
      <vt:lpstr>Calibri</vt:lpstr>
      <vt:lpstr>Constantia</vt:lpstr>
      <vt:lpstr>Wingdings 2</vt:lpstr>
      <vt:lpstr>Times New Roman</vt:lpstr>
      <vt:lpstr>Lucida Calligraphy</vt:lpstr>
      <vt:lpstr>Symbol</vt:lpstr>
      <vt:lpstr>System</vt:lpstr>
      <vt:lpstr>1_Leere Präsentation</vt:lpstr>
      <vt:lpstr>1_Leere Präsentation</vt:lpstr>
      <vt:lpstr>1_Leere Präsentation</vt:lpstr>
      <vt:lpstr>Formel</vt:lpstr>
      <vt:lpstr>Class-Specific Hough Forests for Object Detection</vt:lpstr>
      <vt:lpstr>Motivation</vt:lpstr>
      <vt:lpstr>Overview</vt:lpstr>
      <vt:lpstr>Related Work</vt:lpstr>
      <vt:lpstr>Random Forest</vt:lpstr>
      <vt:lpstr>Training</vt:lpstr>
      <vt:lpstr>Binary Tests Selection</vt:lpstr>
      <vt:lpstr>Leaves</vt:lpstr>
      <vt:lpstr>Spatial probability</vt:lpstr>
      <vt:lpstr>Detection</vt:lpstr>
      <vt:lpstr>Multi-Scale and Multi-Ratio</vt:lpstr>
      <vt:lpstr>UIUC Cars - Multi Scale</vt:lpstr>
      <vt:lpstr>Comparison</vt:lpstr>
      <vt:lpstr>Pedestrians (INRIA)</vt:lpstr>
      <vt:lpstr>Pedestrians (INRIA)</vt:lpstr>
      <vt:lpstr>Pedestrians (TUD)</vt:lpstr>
      <vt:lpstr>Pedestrians (TUD)</vt:lpstr>
      <vt:lpstr>Recenter</vt:lpstr>
      <vt:lpstr>Weizmann Horses</vt:lpstr>
      <vt:lpstr>Summary</vt:lpstr>
      <vt:lpstr>Thank you for your attention.</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Classification-Regression Trees for Object Detection in Images</dc:title>
  <dc:creator>Juergen Gall</dc:creator>
  <cp:lastModifiedBy>gallju</cp:lastModifiedBy>
  <cp:revision>314</cp:revision>
  <dcterms:created xsi:type="dcterms:W3CDTF">2008-09-16T09:25:15Z</dcterms:created>
  <dcterms:modified xsi:type="dcterms:W3CDTF">2009-07-21T18:34:49Z</dcterms:modified>
</cp:coreProperties>
</file>